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5" r:id="rId2"/>
    <p:sldId id="268" r:id="rId3"/>
    <p:sldId id="285" r:id="rId4"/>
    <p:sldId id="286" r:id="rId5"/>
    <p:sldId id="295" r:id="rId6"/>
    <p:sldId id="305" r:id="rId7"/>
    <p:sldId id="306" r:id="rId8"/>
    <p:sldId id="258" r:id="rId9"/>
    <p:sldId id="269" r:id="rId10"/>
    <p:sldId id="270" r:id="rId11"/>
    <p:sldId id="276" r:id="rId12"/>
    <p:sldId id="292" r:id="rId13"/>
    <p:sldId id="311" r:id="rId14"/>
    <p:sldId id="259" r:id="rId15"/>
    <p:sldId id="261" r:id="rId16"/>
    <p:sldId id="260" r:id="rId17"/>
    <p:sldId id="309" r:id="rId18"/>
    <p:sldId id="262" r:id="rId19"/>
    <p:sldId id="308" r:id="rId20"/>
    <p:sldId id="263" r:id="rId21"/>
    <p:sldId id="301" r:id="rId22"/>
    <p:sldId id="264" r:id="rId23"/>
    <p:sldId id="265" r:id="rId24"/>
    <p:sldId id="266" r:id="rId25"/>
    <p:sldId id="307" r:id="rId26"/>
    <p:sldId id="277" r:id="rId27"/>
    <p:sldId id="278" r:id="rId28"/>
    <p:sldId id="290" r:id="rId29"/>
    <p:sldId id="271" r:id="rId30"/>
    <p:sldId id="272" r:id="rId31"/>
    <p:sldId id="273" r:id="rId32"/>
    <p:sldId id="274" r:id="rId33"/>
    <p:sldId id="279" r:id="rId34"/>
    <p:sldId id="280" r:id="rId35"/>
    <p:sldId id="281" r:id="rId36"/>
    <p:sldId id="282" r:id="rId37"/>
    <p:sldId id="287" r:id="rId38"/>
    <p:sldId id="289" r:id="rId39"/>
    <p:sldId id="283" r:id="rId40"/>
    <p:sldId id="284" r:id="rId41"/>
    <p:sldId id="300"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60D636"/>
    <a:srgbClr val="E331A3"/>
    <a:srgbClr val="33CCFF"/>
    <a:srgbClr val="FF0066"/>
    <a:srgbClr val="006699"/>
    <a:srgbClr val="009900"/>
    <a:srgbClr val="33CC33"/>
    <a:srgbClr val="66FFCC"/>
    <a:srgbClr val="D438A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84" autoAdjust="0"/>
  </p:normalViewPr>
  <p:slideViewPr>
    <p:cSldViewPr>
      <p:cViewPr>
        <p:scale>
          <a:sx n="50" d="100"/>
          <a:sy n="50" d="100"/>
        </p:scale>
        <p:origin x="-118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7"/>
  <c:chart>
    <c:autoTitleDeleted val="1"/>
    <c:view3D>
      <c:rAngAx val="1"/>
    </c:view3D>
    <c:plotArea>
      <c:layout/>
      <c:bar3DChart>
        <c:barDir val="col"/>
        <c:grouping val="stacked"/>
        <c:ser>
          <c:idx val="0"/>
          <c:order val="0"/>
          <c:tx>
            <c:strRef>
              <c:f>Hoja1!$B$1</c:f>
              <c:strCache>
                <c:ptCount val="1"/>
                <c:pt idx="0">
                  <c:v>Presupuesto</c:v>
                </c:pt>
              </c:strCache>
            </c:strRef>
          </c:tx>
          <c:cat>
            <c:strRef>
              <c:f>Hoja1!$A$2:$A$4</c:f>
              <c:strCache>
                <c:ptCount val="3"/>
                <c:pt idx="0">
                  <c:v>Volantes</c:v>
                </c:pt>
                <c:pt idx="1">
                  <c:v>Tríptico</c:v>
                </c:pt>
                <c:pt idx="2">
                  <c:v>Calcamonias</c:v>
                </c:pt>
              </c:strCache>
            </c:strRef>
          </c:cat>
          <c:val>
            <c:numRef>
              <c:f>Hoja1!$B$2:$B$4</c:f>
              <c:numCache>
                <c:formatCode>"$"#,##0;[Red]\-"$"#,##0</c:formatCode>
                <c:ptCount val="3"/>
                <c:pt idx="0">
                  <c:v>290000</c:v>
                </c:pt>
                <c:pt idx="1">
                  <c:v>510000</c:v>
                </c:pt>
                <c:pt idx="2">
                  <c:v>700000</c:v>
                </c:pt>
              </c:numCache>
            </c:numRef>
          </c:val>
        </c:ser>
        <c:shape val="cone"/>
        <c:axId val="69906816"/>
        <c:axId val="69908352"/>
        <c:axId val="0"/>
      </c:bar3DChart>
      <c:catAx>
        <c:axId val="69906816"/>
        <c:scaling>
          <c:orientation val="minMax"/>
        </c:scaling>
        <c:axPos val="b"/>
        <c:tickLblPos val="nextTo"/>
        <c:txPr>
          <a:bodyPr/>
          <a:lstStyle/>
          <a:p>
            <a:pPr>
              <a:defRPr lang="es-MX"/>
            </a:pPr>
            <a:endParaRPr lang="es-ES"/>
          </a:p>
        </c:txPr>
        <c:crossAx val="69908352"/>
        <c:crosses val="autoZero"/>
        <c:auto val="1"/>
        <c:lblAlgn val="ctr"/>
        <c:lblOffset val="100"/>
      </c:catAx>
      <c:valAx>
        <c:axId val="69908352"/>
        <c:scaling>
          <c:orientation val="minMax"/>
        </c:scaling>
        <c:axPos val="l"/>
        <c:majorGridlines/>
        <c:numFmt formatCode="&quot;$&quot;#,##0;[Red]\-&quot;$&quot;#,##0" sourceLinked="1"/>
        <c:tickLblPos val="nextTo"/>
        <c:txPr>
          <a:bodyPr/>
          <a:lstStyle/>
          <a:p>
            <a:pPr>
              <a:defRPr lang="es-MX"/>
            </a:pPr>
            <a:endParaRPr lang="es-ES"/>
          </a:p>
        </c:txPr>
        <c:crossAx val="69906816"/>
        <c:crosses val="autoZero"/>
        <c:crossBetween val="between"/>
      </c:valAx>
    </c:plotArea>
    <c:legend>
      <c:legendPos val="r"/>
      <c:layout/>
      <c:txPr>
        <a:bodyPr/>
        <a:lstStyle/>
        <a:p>
          <a:pPr>
            <a:defRPr lang="es-MX"/>
          </a:pPr>
          <a:endParaRPr lang="es-ES"/>
        </a:p>
      </c:txPr>
    </c:legend>
    <c:plotVisOnly val="1"/>
    <c:dispBlanksAs val="gap"/>
  </c:chart>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37"/>
  <c:chart>
    <c:title>
      <c:tx>
        <c:rich>
          <a:bodyPr/>
          <a:lstStyle/>
          <a:p>
            <a:pPr>
              <a:defRPr lang="es-MX" sz="3200"/>
            </a:pPr>
            <a:r>
              <a:rPr lang="es-ES" sz="48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latin typeface="Century Gothic" pitchFamily="34" charset="0"/>
              </a:rPr>
              <a:t>Gasto por pancartas</a:t>
            </a:r>
          </a:p>
        </c:rich>
      </c:tx>
      <c:layout/>
    </c:title>
    <c:view3D>
      <c:rAngAx val="1"/>
    </c:view3D>
    <c:plotArea>
      <c:layout/>
      <c:bar3DChart>
        <c:barDir val="col"/>
        <c:grouping val="stacked"/>
        <c:ser>
          <c:idx val="0"/>
          <c:order val="0"/>
          <c:tx>
            <c:strRef>
              <c:f>Hoja1!$B$1</c:f>
              <c:strCache>
                <c:ptCount val="1"/>
                <c:pt idx="0">
                  <c:v>Gasto por pancartas</c:v>
                </c:pt>
              </c:strCache>
            </c:strRef>
          </c:tx>
          <c:cat>
            <c:numRef>
              <c:f>Hoja1!$A$2</c:f>
              <c:numCache>
                <c:formatCode>General</c:formatCode>
                <c:ptCount val="1"/>
              </c:numCache>
            </c:numRef>
          </c:cat>
          <c:val>
            <c:numRef>
              <c:f>Hoja1!$B$2</c:f>
              <c:numCache>
                <c:formatCode>"$"#,##0;[Red]\-"$"#,##0</c:formatCode>
                <c:ptCount val="1"/>
                <c:pt idx="0">
                  <c:v>27000000</c:v>
                </c:pt>
              </c:numCache>
            </c:numRef>
          </c:val>
        </c:ser>
        <c:shape val="cylinder"/>
        <c:axId val="70563328"/>
        <c:axId val="70564864"/>
        <c:axId val="0"/>
      </c:bar3DChart>
      <c:catAx>
        <c:axId val="70563328"/>
        <c:scaling>
          <c:orientation val="minMax"/>
        </c:scaling>
        <c:axPos val="b"/>
        <c:numFmt formatCode="General" sourceLinked="1"/>
        <c:tickLblPos val="nextTo"/>
        <c:txPr>
          <a:bodyPr/>
          <a:lstStyle/>
          <a:p>
            <a:pPr>
              <a:defRPr lang="es-MX"/>
            </a:pPr>
            <a:endParaRPr lang="es-ES"/>
          </a:p>
        </c:txPr>
        <c:crossAx val="70564864"/>
        <c:crosses val="autoZero"/>
        <c:auto val="1"/>
        <c:lblAlgn val="ctr"/>
        <c:lblOffset val="100"/>
      </c:catAx>
      <c:valAx>
        <c:axId val="70564864"/>
        <c:scaling>
          <c:orientation val="minMax"/>
        </c:scaling>
        <c:axPos val="l"/>
        <c:majorGridlines/>
        <c:numFmt formatCode="&quot;$&quot;#,##0;[Red]\-&quot;$&quot;#,##0" sourceLinked="1"/>
        <c:tickLblPos val="nextTo"/>
        <c:txPr>
          <a:bodyPr/>
          <a:lstStyle/>
          <a:p>
            <a:pPr>
              <a:defRPr lang="es-MX"/>
            </a:pPr>
            <a:endParaRPr lang="es-ES"/>
          </a:p>
        </c:txPr>
        <c:crossAx val="70563328"/>
        <c:crosses val="autoZero"/>
        <c:crossBetween val="between"/>
      </c:valAx>
    </c:plotArea>
    <c:legend>
      <c:legendPos val="r"/>
      <c:legendEntry>
        <c:idx val="0"/>
        <c:txPr>
          <a:bodyPr/>
          <a:lstStyle/>
          <a:p>
            <a:pPr>
              <a:defRPr sz="2400">
                <a:latin typeface="Tahoma" pitchFamily="34" charset="0"/>
                <a:ea typeface="Tahoma" pitchFamily="34" charset="0"/>
                <a:cs typeface="Tahoma" pitchFamily="34" charset="0"/>
              </a:defRPr>
            </a:pPr>
            <a:endParaRPr lang="es-ES"/>
          </a:p>
        </c:txPr>
      </c:legendEntry>
      <c:layout/>
      <c:txPr>
        <a:bodyPr/>
        <a:lstStyle/>
        <a:p>
          <a:pPr>
            <a:defRPr lang="es-MX"/>
          </a:pPr>
          <a:endParaRPr lang="es-ES"/>
        </a:p>
      </c:txPr>
    </c:legend>
    <c:plotVisOnly val="1"/>
    <c:dispBlanksAs val="gap"/>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style val="34"/>
  <c:chart>
    <c:view3D>
      <c:perspective val="30"/>
    </c:view3D>
    <c:plotArea>
      <c:layout>
        <c:manualLayout>
          <c:layoutTarget val="inner"/>
          <c:xMode val="edge"/>
          <c:yMode val="edge"/>
          <c:x val="6.0600681493760723E-2"/>
          <c:y val="3.8535520772619812E-2"/>
          <c:w val="0.80564937606484111"/>
          <c:h val="0.71964958356828768"/>
        </c:manualLayout>
      </c:layout>
      <c:bar3DChart>
        <c:barDir val="col"/>
        <c:grouping val="standard"/>
        <c:ser>
          <c:idx val="0"/>
          <c:order val="0"/>
          <c:tx>
            <c:strRef>
              <c:f>Hoja1!$B$1</c:f>
              <c:strCache>
                <c:ptCount val="1"/>
                <c:pt idx="0">
                  <c:v>Si</c:v>
                </c:pt>
              </c:strCache>
            </c:strRef>
          </c:tx>
          <c:cat>
            <c:numRef>
              <c:f>Hoja1!$A$2:$A$4</c:f>
              <c:numCache>
                <c:formatCode>General</c:formatCode>
                <c:ptCount val="3"/>
                <c:pt idx="0">
                  <c:v>1</c:v>
                </c:pt>
                <c:pt idx="1">
                  <c:v>2</c:v>
                </c:pt>
                <c:pt idx="2">
                  <c:v>3</c:v>
                </c:pt>
              </c:numCache>
            </c:numRef>
          </c:cat>
          <c:val>
            <c:numRef>
              <c:f>Hoja1!$B$2:$B$4</c:f>
              <c:numCache>
                <c:formatCode>0%</c:formatCode>
                <c:ptCount val="3"/>
                <c:pt idx="0">
                  <c:v>0.64000000000000046</c:v>
                </c:pt>
                <c:pt idx="1">
                  <c:v>0.2</c:v>
                </c:pt>
                <c:pt idx="2">
                  <c:v>0.7000000000000004</c:v>
                </c:pt>
              </c:numCache>
            </c:numRef>
          </c:val>
        </c:ser>
        <c:ser>
          <c:idx val="1"/>
          <c:order val="1"/>
          <c:tx>
            <c:strRef>
              <c:f>Hoja1!$C$1</c:f>
              <c:strCache>
                <c:ptCount val="1"/>
                <c:pt idx="0">
                  <c:v>No</c:v>
                </c:pt>
              </c:strCache>
            </c:strRef>
          </c:tx>
          <c:cat>
            <c:numRef>
              <c:f>Hoja1!$A$2:$A$4</c:f>
              <c:numCache>
                <c:formatCode>General</c:formatCode>
                <c:ptCount val="3"/>
                <c:pt idx="0">
                  <c:v>1</c:v>
                </c:pt>
                <c:pt idx="1">
                  <c:v>2</c:v>
                </c:pt>
                <c:pt idx="2">
                  <c:v>3</c:v>
                </c:pt>
              </c:numCache>
            </c:numRef>
          </c:cat>
          <c:val>
            <c:numRef>
              <c:f>Hoja1!$C$2:$C$4</c:f>
              <c:numCache>
                <c:formatCode>0%</c:formatCode>
                <c:ptCount val="3"/>
                <c:pt idx="0">
                  <c:v>0.36000000000000021</c:v>
                </c:pt>
                <c:pt idx="1">
                  <c:v>0.8</c:v>
                </c:pt>
                <c:pt idx="2">
                  <c:v>0.30000000000000021</c:v>
                </c:pt>
              </c:numCache>
            </c:numRef>
          </c:val>
        </c:ser>
        <c:shape val="box"/>
        <c:axId val="74564736"/>
        <c:axId val="74566272"/>
        <c:axId val="70314624"/>
      </c:bar3DChart>
      <c:catAx>
        <c:axId val="74564736"/>
        <c:scaling>
          <c:orientation val="minMax"/>
        </c:scaling>
        <c:axPos val="b"/>
        <c:numFmt formatCode="General" sourceLinked="1"/>
        <c:tickLblPos val="nextTo"/>
        <c:txPr>
          <a:bodyPr/>
          <a:lstStyle/>
          <a:p>
            <a:pPr>
              <a:defRPr lang="es-MX" sz="2400"/>
            </a:pPr>
            <a:endParaRPr lang="es-ES"/>
          </a:p>
        </c:txPr>
        <c:crossAx val="74566272"/>
        <c:crosses val="autoZero"/>
        <c:auto val="1"/>
        <c:lblAlgn val="ctr"/>
        <c:lblOffset val="100"/>
      </c:catAx>
      <c:valAx>
        <c:axId val="74566272"/>
        <c:scaling>
          <c:orientation val="minMax"/>
        </c:scaling>
        <c:axPos val="l"/>
        <c:majorGridlines/>
        <c:numFmt formatCode="0%" sourceLinked="1"/>
        <c:tickLblPos val="nextTo"/>
        <c:txPr>
          <a:bodyPr/>
          <a:lstStyle/>
          <a:p>
            <a:pPr>
              <a:defRPr lang="es-MX"/>
            </a:pPr>
            <a:endParaRPr lang="es-ES"/>
          </a:p>
        </c:txPr>
        <c:crossAx val="74564736"/>
        <c:crosses val="autoZero"/>
        <c:crossBetween val="between"/>
      </c:valAx>
      <c:serAx>
        <c:axId val="70314624"/>
        <c:scaling>
          <c:orientation val="minMax"/>
        </c:scaling>
        <c:axPos val="b"/>
        <c:tickLblPos val="nextTo"/>
        <c:txPr>
          <a:bodyPr/>
          <a:lstStyle/>
          <a:p>
            <a:pPr>
              <a:defRPr lang="es-MX"/>
            </a:pPr>
            <a:endParaRPr lang="es-ES"/>
          </a:p>
        </c:txPr>
        <c:crossAx val="74566272"/>
        <c:crosses val="autoZero"/>
      </c:serAx>
    </c:plotArea>
    <c:legend>
      <c:legendPos val="r"/>
      <c:layout/>
      <c:txPr>
        <a:bodyPr/>
        <a:lstStyle/>
        <a:p>
          <a:pPr>
            <a:defRPr lang="es-MX"/>
          </a:pPr>
          <a:endParaRPr lang="es-ES"/>
        </a:p>
      </c:txPr>
    </c:legend>
    <c:plotVisOnly val="1"/>
    <c:dispBlanksAs val="gap"/>
  </c:chart>
  <c:txPr>
    <a:bodyPr/>
    <a:lstStyle/>
    <a:p>
      <a:pPr>
        <a:defRPr sz="1800"/>
      </a:pPr>
      <a:endParaRPr lang="es-E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0.17269</cdr:x>
      <cdr:y>0.44743</cdr:y>
    </cdr:from>
    <cdr:to>
      <cdr:x>0.25493</cdr:x>
      <cdr:y>0.52878</cdr:y>
    </cdr:to>
    <cdr:sp macro="" textlink="">
      <cdr:nvSpPr>
        <cdr:cNvPr id="4" name="3 CuadroTexto"/>
        <cdr:cNvSpPr txBox="1"/>
      </cdr:nvSpPr>
      <cdr:spPr>
        <a:xfrm xmlns:a="http://schemas.openxmlformats.org/drawingml/2006/main">
          <a:off x="1500166" y="2357454"/>
          <a:ext cx="714380" cy="428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9D370-54F9-4BC2-BB90-C0AC8C1541B1}" type="datetimeFigureOut">
              <a:rPr lang="es-MX" smtClean="0"/>
              <a:pPr/>
              <a:t>08/06/2011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900FB-98F7-4DC6-A0D7-F7C98D04A9C3}" type="slidenum">
              <a:rPr lang="es-MX" smtClean="0"/>
              <a:pPr/>
              <a:t>‹Nº›</a:t>
            </a:fld>
            <a:endParaRPr lang="es-MX"/>
          </a:p>
        </p:txBody>
      </p:sp>
    </p:spTree>
    <p:extLst>
      <p:ext uri="{BB962C8B-B14F-4D97-AF65-F5344CB8AC3E}">
        <p14:creationId xmlns="" xmlns:p14="http://schemas.microsoft.com/office/powerpoint/2010/main" val="178701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Judith</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 Pancho</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13</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Judith</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14</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Noraa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15</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Esme</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16</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18</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Judith</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20</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0.26%</a:t>
            </a:r>
            <a:r>
              <a:rPr lang="es-ES" baseline="0" dirty="0" smtClean="0"/>
              <a:t> NACIONAL,  2% a nivel estatal…</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21</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Pancho,</a:t>
            </a:r>
            <a:r>
              <a:rPr lang="es-ES" baseline="0" dirty="0" smtClean="0"/>
              <a:t> </a:t>
            </a:r>
            <a:r>
              <a:rPr lang="es-ES" baseline="0" dirty="0" err="1" smtClean="0"/>
              <a:t>Esme</a:t>
            </a:r>
            <a:r>
              <a:rPr lang="es-ES" baseline="0" dirty="0" smtClean="0"/>
              <a:t>, </a:t>
            </a:r>
            <a:r>
              <a:rPr lang="es-ES" baseline="0" dirty="0" err="1" smtClean="0"/>
              <a:t>Noraa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22</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Donovan</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23</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Ale</a:t>
            </a:r>
            <a:endParaRPr lang="es-MX"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Noraa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Esme</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26</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Noraa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27</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28</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Matem</a:t>
            </a:r>
            <a:r>
              <a:rPr lang="es-ES" dirty="0" smtClean="0"/>
              <a:t>, Judith. Artes,</a:t>
            </a:r>
            <a:r>
              <a:rPr lang="es-ES" baseline="0" dirty="0" smtClean="0"/>
              <a:t> </a:t>
            </a:r>
            <a:r>
              <a:rPr lang="es-ES" baseline="0" dirty="0" err="1" smtClean="0"/>
              <a:t>Esme</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29</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Ciencias</a:t>
            </a:r>
            <a:r>
              <a:rPr lang="es-ES" baseline="0" dirty="0" smtClean="0"/>
              <a:t> </a:t>
            </a:r>
            <a:r>
              <a:rPr lang="es-ES" baseline="0" dirty="0" err="1" smtClean="0"/>
              <a:t>Noraa</a:t>
            </a:r>
            <a:r>
              <a:rPr lang="es-ES" baseline="0" dirty="0" smtClean="0"/>
              <a:t>, Español Pancho</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30</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Ingles </a:t>
            </a:r>
            <a:r>
              <a:rPr lang="es-ES" dirty="0" err="1" smtClean="0"/>
              <a:t>Donovan</a:t>
            </a:r>
            <a:r>
              <a:rPr lang="es-ES" baseline="0" dirty="0" smtClean="0"/>
              <a:t>, </a:t>
            </a:r>
            <a:r>
              <a:rPr lang="es-ES" baseline="0" dirty="0" err="1" smtClean="0"/>
              <a:t>Tec</a:t>
            </a:r>
            <a:r>
              <a:rPr lang="es-ES" baseline="0" dirty="0" smtClean="0"/>
              <a:t>. </a:t>
            </a:r>
            <a:r>
              <a:rPr lang="es-ES" baseline="0" dirty="0" err="1" smtClean="0"/>
              <a:t>Todos’`menos</a:t>
            </a:r>
            <a:r>
              <a:rPr lang="es-ES" baseline="0" dirty="0" smtClean="0"/>
              <a:t> </a:t>
            </a:r>
            <a:r>
              <a:rPr lang="es-ES" baseline="0" dirty="0" err="1" smtClean="0"/>
              <a:t>esme</a:t>
            </a:r>
            <a:r>
              <a:rPr lang="es-ES" baseline="0" dirty="0" smtClean="0"/>
              <a:t> </a:t>
            </a:r>
            <a:r>
              <a:rPr lang="es-ES" baseline="0" dirty="0" err="1" smtClean="0"/>
              <a:t>jaja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32</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Judith</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33</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Noraa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34</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Pancho</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35</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36</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Imagen,</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5</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Donovan</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37</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 </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38</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Judith</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39</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Noraa</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40</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7</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Esme</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8</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CF44CA2-4CAD-4CD6-916D-C03C25A9BCC9}" type="slidenum">
              <a:rPr lang="es-MX" smtClean="0"/>
              <a:pPr/>
              <a:t>9</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CF44CA2-4CAD-4CD6-916D-C03C25A9BCC9}" type="slidenum">
              <a:rPr lang="es-MX" smtClean="0"/>
              <a:pPr/>
              <a:t>10</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 Pancho</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11</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Ale, Pancho</a:t>
            </a:r>
            <a:endParaRPr lang="es-ES" dirty="0"/>
          </a:p>
        </p:txBody>
      </p:sp>
      <p:sp>
        <p:nvSpPr>
          <p:cNvPr id="4" name="3 Marcador de número de diapositiva"/>
          <p:cNvSpPr>
            <a:spLocks noGrp="1"/>
          </p:cNvSpPr>
          <p:nvPr>
            <p:ph type="sldNum" sz="quarter" idx="10"/>
          </p:nvPr>
        </p:nvSpPr>
        <p:spPr/>
        <p:txBody>
          <a:bodyPr/>
          <a:lstStyle/>
          <a:p>
            <a:fld id="{C28900FB-98F7-4DC6-A0D7-F7C98D04A9C3}" type="slidenum">
              <a:rPr lang="es-MX" smtClean="0"/>
              <a:pPr/>
              <a:t>12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0464DB-EBF9-454A-8486-6BDA39DBF8E6}" type="datetimeFigureOut">
              <a:rPr lang="es-MX" smtClean="0"/>
              <a:pPr/>
              <a:t>08/06/2011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23C5624-73B2-45AD-91E3-B64E5DE5FF9F}"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464DB-EBF9-454A-8486-6BDA39DBF8E6}" type="datetimeFigureOut">
              <a:rPr lang="es-MX" smtClean="0"/>
              <a:pPr/>
              <a:t>08/06/2011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C5624-73B2-45AD-91E3-B64E5DE5FF9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google.com/imgres?imgurl=http://2.bp.blogspot.com/_FdX9pb0kF6g/Sn7wAGoB1yI/AAAAAAAAANM/PoTdDXjpsCE/s320/ni%C3%B1os.jpg&amp;imgrefurl=http://matrimonioscristianos.blogspot.com/2009/11/los-ninos-un-regalo-de-dios.html&amp;usg=__a-KpaXnOkw1vWmdJDOfwD_sPoMo=&amp;h=316&amp;w=320&amp;sz=30&amp;hl=es&amp;start=7&amp;zoom=1&amp;itbs=1&amp;tbnid=siLBa27grJKwOM:&amp;tbnh=117&amp;tbnw=118&amp;prev=/images?q=ni%C3%B1os&amp;hl=es&amp;sa=N&amp;gbv=2&amp;ndsp=20&amp;tbs=isch:1&amp;ei=APd2Tcm7IozEsAPvlvW6BA"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7.xml"/><Relationship Id="rId5" Type="http://schemas.openxmlformats.org/officeDocument/2006/relationships/image" Target="../media/image63.gif"/><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4BUYQ1CAM87USOCAC1E05LCA9J7M41CA4OO91RCA944HALCAY2P312CAF90EWBCANYLCTMCA77TPI8CAKPI1IWCA931SZDCAVMTQSACATFCMLYCAGZPAZ8CACUO6M0CAX98PRGCARUIBH3CARLS6XW.jpg"/>
          <p:cNvPicPr>
            <a:picLocks noChangeAspect="1"/>
          </p:cNvPicPr>
          <p:nvPr/>
        </p:nvPicPr>
        <p:blipFill>
          <a:blip r:embed="rId3" cstate="print"/>
          <a:stretch>
            <a:fillRect/>
          </a:stretch>
        </p:blipFill>
        <p:spPr>
          <a:xfrm>
            <a:off x="2214547" y="-1"/>
            <a:ext cx="6929454" cy="6858001"/>
          </a:xfrm>
          <a:prstGeom prst="rect">
            <a:avLst/>
          </a:prstGeom>
        </p:spPr>
      </p:pic>
      <p:sp>
        <p:nvSpPr>
          <p:cNvPr id="2" name="1 Título"/>
          <p:cNvSpPr>
            <a:spLocks noGrp="1"/>
          </p:cNvSpPr>
          <p:nvPr>
            <p:ph type="title"/>
          </p:nvPr>
        </p:nvSpPr>
        <p:spPr/>
        <p:txBody>
          <a:bodyPr>
            <a:normAutofit/>
          </a:bodyPr>
          <a:lstStyle/>
          <a:p>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Integrantes del Equipo:</a:t>
            </a:r>
            <a:endParaRPr lang="es-MX"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Marcador de contenido"/>
          <p:cNvSpPr>
            <a:spLocks noGrp="1"/>
          </p:cNvSpPr>
          <p:nvPr>
            <p:ph idx="1"/>
          </p:nvPr>
        </p:nvSpPr>
        <p:spPr>
          <a:xfrm>
            <a:off x="0" y="1357298"/>
            <a:ext cx="8686800" cy="4525963"/>
          </a:xfrm>
          <a:noFill/>
        </p:spPr>
        <p:txBody>
          <a:bodyPr>
            <a:normAutofit/>
          </a:bodyPr>
          <a:lstStyle/>
          <a:p>
            <a:pPr>
              <a:buNone/>
            </a:pPr>
            <a:r>
              <a:rPr lang="es-MX" sz="3600" b="1" dirty="0" smtClean="0">
                <a:ln w="10541" cmpd="sng">
                  <a:solidFill>
                    <a:srgbClr val="7030A0"/>
                  </a:solidFill>
                  <a:prstDash val="solid"/>
                </a:ln>
                <a:solidFill>
                  <a:srgbClr val="7030A0"/>
                </a:solidFill>
                <a:latin typeface="Tahoma" pitchFamily="34" charset="0"/>
                <a:ea typeface="Tahoma" pitchFamily="34" charset="0"/>
                <a:cs typeface="Tahoma" pitchFamily="34" charset="0"/>
              </a:rPr>
              <a:t>Esmeralda Agundez Gracieux</a:t>
            </a:r>
          </a:p>
          <a:p>
            <a:pPr>
              <a:buNone/>
            </a:pPr>
            <a:r>
              <a:rPr lang="es-MX" sz="3600" b="1" dirty="0" smtClean="0">
                <a:ln w="10541" cmpd="sng">
                  <a:solidFill>
                    <a:srgbClr val="E331A3"/>
                  </a:solidFill>
                  <a:prstDash val="solid"/>
                </a:ln>
                <a:solidFill>
                  <a:srgbClr val="E331A3"/>
                </a:solidFill>
                <a:latin typeface="Tahoma" pitchFamily="34" charset="0"/>
                <a:ea typeface="Tahoma" pitchFamily="34" charset="0"/>
                <a:cs typeface="Tahoma" pitchFamily="34" charset="0"/>
              </a:rPr>
              <a:t>Noraa Virginia Alvarado Alvarado</a:t>
            </a:r>
          </a:p>
          <a:p>
            <a:pPr>
              <a:buNone/>
            </a:pPr>
            <a:r>
              <a:rPr lang="es-MX" sz="3600" b="1" dirty="0" smtClean="0">
                <a:ln w="10541" cmpd="sng">
                  <a:solidFill>
                    <a:srgbClr val="FFC000"/>
                  </a:solidFill>
                  <a:prstDash val="solid"/>
                </a:ln>
                <a:solidFill>
                  <a:schemeClr val="accent6">
                    <a:lumMod val="75000"/>
                  </a:schemeClr>
                </a:solidFill>
                <a:latin typeface="Tahoma" pitchFamily="34" charset="0"/>
                <a:ea typeface="Tahoma" pitchFamily="34" charset="0"/>
                <a:cs typeface="Tahoma" pitchFamily="34" charset="0"/>
              </a:rPr>
              <a:t>Luis Fco. Contreras Martínez</a:t>
            </a:r>
          </a:p>
          <a:p>
            <a:pPr>
              <a:buNone/>
            </a:pPr>
            <a:r>
              <a:rPr lang="es-MX" sz="3600" b="1" dirty="0" smtClean="0">
                <a:ln w="10541" cmpd="sng">
                  <a:solidFill>
                    <a:srgbClr val="006699"/>
                  </a:solidFill>
                  <a:prstDash val="solid"/>
                </a:ln>
                <a:solidFill>
                  <a:srgbClr val="006699"/>
                </a:solidFill>
                <a:latin typeface="Tahoma" pitchFamily="34" charset="0"/>
                <a:ea typeface="Tahoma" pitchFamily="34" charset="0"/>
                <a:cs typeface="Tahoma" pitchFamily="34" charset="0"/>
              </a:rPr>
              <a:t>Donovan Daniel Yepiz Flores</a:t>
            </a:r>
          </a:p>
          <a:p>
            <a:pPr>
              <a:buNone/>
            </a:pPr>
            <a:r>
              <a:rPr lang="es-MX" sz="3600" b="1" dirty="0" smtClean="0">
                <a:ln w="10541" cmpd="sng">
                  <a:solidFill>
                    <a:srgbClr val="FF0066"/>
                  </a:solidFill>
                  <a:prstDash val="solid"/>
                </a:ln>
                <a:solidFill>
                  <a:srgbClr val="FF0066"/>
                </a:solidFill>
                <a:latin typeface="Tahoma" pitchFamily="34" charset="0"/>
                <a:ea typeface="Tahoma" pitchFamily="34" charset="0"/>
                <a:cs typeface="Tahoma" pitchFamily="34" charset="0"/>
              </a:rPr>
              <a:t>Alejandra Álvarez Fernández</a:t>
            </a:r>
          </a:p>
          <a:p>
            <a:pPr>
              <a:buNone/>
            </a:pPr>
            <a:r>
              <a:rPr lang="es-MX" sz="3600" b="1" dirty="0" smtClean="0">
                <a:ln w="10541" cmpd="sng">
                  <a:solidFill>
                    <a:srgbClr val="7030A0"/>
                  </a:solidFill>
                  <a:prstDash val="solid"/>
                </a:ln>
                <a:solidFill>
                  <a:srgbClr val="7030A0"/>
                </a:solidFill>
                <a:latin typeface="Tahoma" pitchFamily="34" charset="0"/>
                <a:ea typeface="Tahoma" pitchFamily="34" charset="0"/>
                <a:cs typeface="Tahoma" pitchFamily="34" charset="0"/>
              </a:rPr>
              <a:t>Judith Hernández García</a:t>
            </a:r>
            <a:endParaRPr lang="es-MX" sz="3600" b="1" dirty="0" smtClean="0">
              <a:ln w="10541" cmpd="sng">
                <a:solidFill>
                  <a:srgbClr val="7030A0"/>
                </a:solidFill>
                <a:prstDash val="solid"/>
              </a:ln>
              <a:solidFill>
                <a:srgbClr val="7030A0"/>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endParaRPr>
          </a:p>
          <a:p>
            <a:endParaRPr lang="es-MX"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oyectoh'&amp;Base \Foto_A2480.jpg"/>
          <p:cNvPicPr>
            <a:picLocks noChangeAspect="1" noChangeArrowheads="1"/>
          </p:cNvPicPr>
          <p:nvPr/>
        </p:nvPicPr>
        <p:blipFill>
          <a:blip r:embed="rId3" cstate="print"/>
          <a:srcRect/>
          <a:stretch>
            <a:fillRect/>
          </a:stretch>
        </p:blipFill>
        <p:spPr bwMode="auto">
          <a:xfrm>
            <a:off x="1016000" y="762000"/>
            <a:ext cx="8128000" cy="6096000"/>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571472" y="285728"/>
            <a:ext cx="285752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800" dirty="0" smtClean="0">
                <a:latin typeface="Tahoma" pitchFamily="34" charset="0"/>
                <a:cs typeface="Tahoma" pitchFamily="34" charset="0"/>
              </a:rPr>
              <a:t>Desarrollo</a:t>
            </a:r>
            <a:endParaRPr lang="es-MX" sz="3200" dirty="0">
              <a:latin typeface="Tahoma" pitchFamily="34" charset="0"/>
              <a:cs typeface="Tahoma" pitchFamily="34" charset="0"/>
            </a:endParaRPr>
          </a:p>
        </p:txBody>
      </p:sp>
      <p:cxnSp>
        <p:nvCxnSpPr>
          <p:cNvPr id="6" name="5 Conector recto"/>
          <p:cNvCxnSpPr>
            <a:stCxn id="4" idx="2"/>
            <a:endCxn id="7" idx="0"/>
          </p:cNvCxnSpPr>
          <p:nvPr/>
        </p:nvCxnSpPr>
        <p:spPr>
          <a:xfrm>
            <a:off x="2000232" y="808948"/>
            <a:ext cx="0" cy="405474"/>
          </a:xfrm>
          <a:prstGeom prst="line">
            <a:avLst/>
          </a:prstGeom>
        </p:spPr>
        <p:style>
          <a:lnRef idx="3">
            <a:schemeClr val="accent3"/>
          </a:lnRef>
          <a:fillRef idx="0">
            <a:schemeClr val="accent3"/>
          </a:fillRef>
          <a:effectRef idx="2">
            <a:schemeClr val="accent3"/>
          </a:effectRef>
          <a:fontRef idx="minor">
            <a:schemeClr val="tx1"/>
          </a:fontRef>
        </p:style>
      </p:cxnSp>
      <p:sp>
        <p:nvSpPr>
          <p:cNvPr id="7" name="6 CuadroTexto"/>
          <p:cNvSpPr txBox="1"/>
          <p:nvPr/>
        </p:nvSpPr>
        <p:spPr>
          <a:xfrm>
            <a:off x="571472" y="1214422"/>
            <a:ext cx="285752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dirty="0" smtClean="0">
                <a:latin typeface="Tahoma" pitchFamily="34" charset="0"/>
                <a:cs typeface="Tahoma" pitchFamily="34" charset="0"/>
              </a:rPr>
              <a:t>Logros</a:t>
            </a:r>
            <a:endParaRPr lang="es-MX" sz="3200" dirty="0">
              <a:latin typeface="Tahoma" pitchFamily="34" charset="0"/>
              <a:cs typeface="Tahoma" pitchFamily="34" charset="0"/>
            </a:endParaRPr>
          </a:p>
        </p:txBody>
      </p:sp>
      <p:cxnSp>
        <p:nvCxnSpPr>
          <p:cNvPr id="9" name="8 Conector recto"/>
          <p:cNvCxnSpPr/>
          <p:nvPr/>
        </p:nvCxnSpPr>
        <p:spPr>
          <a:xfrm flipV="1">
            <a:off x="3428992" y="1500174"/>
            <a:ext cx="428628" cy="6636"/>
          </a:xfrm>
          <a:prstGeom prst="line">
            <a:avLst/>
          </a:prstGeom>
        </p:spPr>
        <p:style>
          <a:lnRef idx="3">
            <a:schemeClr val="accent3"/>
          </a:lnRef>
          <a:fillRef idx="0">
            <a:schemeClr val="accent3"/>
          </a:fillRef>
          <a:effectRef idx="2">
            <a:schemeClr val="accent3"/>
          </a:effectRef>
          <a:fontRef idx="minor">
            <a:schemeClr val="tx1"/>
          </a:fontRef>
        </p:style>
      </p:cxnSp>
      <p:sp>
        <p:nvSpPr>
          <p:cNvPr id="10" name="9 CuadroTexto"/>
          <p:cNvSpPr txBox="1"/>
          <p:nvPr/>
        </p:nvSpPr>
        <p:spPr>
          <a:xfrm>
            <a:off x="3857620" y="1285860"/>
            <a:ext cx="17145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dirty="0" smtClean="0">
                <a:latin typeface="Tahoma" pitchFamily="34" charset="0"/>
                <a:cs typeface="Tahoma" pitchFamily="34" charset="0"/>
              </a:rPr>
              <a:t>Retos</a:t>
            </a:r>
            <a:endParaRPr lang="es-MX" sz="2800" dirty="0">
              <a:latin typeface="Tahoma" pitchFamily="34" charset="0"/>
              <a:cs typeface="Tahoma" pitchFamily="34" charset="0"/>
            </a:endParaRPr>
          </a:p>
        </p:txBody>
      </p:sp>
      <p:cxnSp>
        <p:nvCxnSpPr>
          <p:cNvPr id="12" name="11 Conector recto"/>
          <p:cNvCxnSpPr>
            <a:stCxn id="10" idx="2"/>
          </p:cNvCxnSpPr>
          <p:nvPr/>
        </p:nvCxnSpPr>
        <p:spPr>
          <a:xfrm rot="5400000">
            <a:off x="4547858" y="1976098"/>
            <a:ext cx="334036"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12 CuadroTexto"/>
          <p:cNvSpPr txBox="1"/>
          <p:nvPr/>
        </p:nvSpPr>
        <p:spPr>
          <a:xfrm>
            <a:off x="3929058" y="2143116"/>
            <a:ext cx="157163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800" dirty="0" smtClean="0">
                <a:latin typeface="Tahoma" pitchFamily="34" charset="0"/>
                <a:cs typeface="Tahoma" pitchFamily="34" charset="0"/>
              </a:rPr>
              <a:t>Solución</a:t>
            </a:r>
            <a:endParaRPr lang="es-MX" sz="3200" dirty="0">
              <a:latin typeface="Tahoma" pitchFamily="34" charset="0"/>
              <a:cs typeface="Tahoma" pitchFamily="34" charset="0"/>
            </a:endParaRPr>
          </a:p>
        </p:txBody>
      </p:sp>
      <p:cxnSp>
        <p:nvCxnSpPr>
          <p:cNvPr id="15" name="14 Conector recto"/>
          <p:cNvCxnSpPr>
            <a:stCxn id="7" idx="2"/>
          </p:cNvCxnSpPr>
          <p:nvPr/>
        </p:nvCxnSpPr>
        <p:spPr>
          <a:xfrm>
            <a:off x="2000232" y="1737642"/>
            <a:ext cx="0" cy="548350"/>
          </a:xfrm>
          <a:prstGeom prst="line">
            <a:avLst/>
          </a:prstGeom>
        </p:spPr>
        <p:style>
          <a:lnRef idx="3">
            <a:schemeClr val="accent3"/>
          </a:lnRef>
          <a:fillRef idx="0">
            <a:schemeClr val="accent3"/>
          </a:fillRef>
          <a:effectRef idx="2">
            <a:schemeClr val="accent3"/>
          </a:effectRef>
          <a:fontRef idx="minor">
            <a:schemeClr val="tx1"/>
          </a:fontRef>
        </p:style>
      </p:cxnSp>
      <p:sp>
        <p:nvSpPr>
          <p:cNvPr id="16" name="15 CuadroTexto"/>
          <p:cNvSpPr txBox="1"/>
          <p:nvPr/>
        </p:nvSpPr>
        <p:spPr>
          <a:xfrm>
            <a:off x="642910" y="2285992"/>
            <a:ext cx="292895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800" dirty="0" smtClean="0">
                <a:latin typeface="Tahoma" pitchFamily="34" charset="0"/>
                <a:cs typeface="Tahoma" pitchFamily="34" charset="0"/>
              </a:rPr>
              <a:t>Resultados</a:t>
            </a:r>
            <a:endParaRPr lang="es-MX" sz="3200" dirty="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3" decel="100000"/>
                                        <p:tgtEl>
                                          <p:spTgt spid="4"/>
                                        </p:tgtEl>
                                      </p:cBhvr>
                                    </p:animEffect>
                                    <p:animScale>
                                      <p:cBhvr>
                                        <p:cTn id="8" dur="193" decel="100000"/>
                                        <p:tgtEl>
                                          <p:spTgt spid="4"/>
                                        </p:tgtEl>
                                      </p:cBhvr>
                                      <p:from x="10000" y="10000"/>
                                      <p:to x="200000" y="450000"/>
                                    </p:animScale>
                                    <p:animScale>
                                      <p:cBhvr>
                                        <p:cTn id="9" dur="308" accel="100000" fill="hold">
                                          <p:stCondLst>
                                            <p:cond delay="193"/>
                                          </p:stCondLst>
                                        </p:cTn>
                                        <p:tgtEl>
                                          <p:spTgt spid="4"/>
                                        </p:tgtEl>
                                      </p:cBhvr>
                                      <p:from x="200000" y="450000"/>
                                      <p:to x="100000" y="100000"/>
                                    </p:animScale>
                                    <p:set>
                                      <p:cBhvr>
                                        <p:cTn id="10" dur="193" fill="hold"/>
                                        <p:tgtEl>
                                          <p:spTgt spid="4"/>
                                        </p:tgtEl>
                                        <p:attrNameLst>
                                          <p:attrName>ppt_x</p:attrName>
                                        </p:attrNameLst>
                                      </p:cBhvr>
                                      <p:to>
                                        <p:strVal val="(0.5)"/>
                                      </p:to>
                                    </p:set>
                                    <p:anim from="(0.5)" to="(#ppt_x)" calcmode="lin" valueType="num">
                                      <p:cBhvr>
                                        <p:cTn id="11" dur="308" accel="100000" fill="hold">
                                          <p:stCondLst>
                                            <p:cond delay="193"/>
                                          </p:stCondLst>
                                        </p:cTn>
                                        <p:tgtEl>
                                          <p:spTgt spid="4"/>
                                        </p:tgtEl>
                                        <p:attrNameLst>
                                          <p:attrName>ppt_x</p:attrName>
                                        </p:attrNameLst>
                                      </p:cBhvr>
                                    </p:anim>
                                    <p:set>
                                      <p:cBhvr>
                                        <p:cTn id="12" dur="193" fill="hold"/>
                                        <p:tgtEl>
                                          <p:spTgt spid="4"/>
                                        </p:tgtEl>
                                        <p:attrNameLst>
                                          <p:attrName>ppt_y</p:attrName>
                                        </p:attrNameLst>
                                      </p:cBhvr>
                                      <p:to>
                                        <p:strVal val="(#ppt_y+0.4)"/>
                                      </p:to>
                                    </p:set>
                                    <p:anim from="(#ppt_y+0.4)" to="(#ppt_y)" calcmode="lin" valueType="num">
                                      <p:cBhvr>
                                        <p:cTn id="13" dur="308" accel="100000" fill="hold">
                                          <p:stCondLst>
                                            <p:cond delay="193"/>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93" decel="100000"/>
                                        <p:tgtEl>
                                          <p:spTgt spid="7"/>
                                        </p:tgtEl>
                                      </p:cBhvr>
                                    </p:animEffect>
                                    <p:animScale>
                                      <p:cBhvr>
                                        <p:cTn id="23" dur="193" decel="100000"/>
                                        <p:tgtEl>
                                          <p:spTgt spid="7"/>
                                        </p:tgtEl>
                                      </p:cBhvr>
                                      <p:from x="10000" y="10000"/>
                                      <p:to x="200000" y="450000"/>
                                    </p:animScale>
                                    <p:animScale>
                                      <p:cBhvr>
                                        <p:cTn id="24" dur="308" accel="100000" fill="hold">
                                          <p:stCondLst>
                                            <p:cond delay="193"/>
                                          </p:stCondLst>
                                        </p:cTn>
                                        <p:tgtEl>
                                          <p:spTgt spid="7"/>
                                        </p:tgtEl>
                                      </p:cBhvr>
                                      <p:from x="200000" y="450000"/>
                                      <p:to x="100000" y="100000"/>
                                    </p:animScale>
                                    <p:set>
                                      <p:cBhvr>
                                        <p:cTn id="25" dur="193" fill="hold"/>
                                        <p:tgtEl>
                                          <p:spTgt spid="7"/>
                                        </p:tgtEl>
                                        <p:attrNameLst>
                                          <p:attrName>ppt_x</p:attrName>
                                        </p:attrNameLst>
                                      </p:cBhvr>
                                      <p:to>
                                        <p:strVal val="(0.5)"/>
                                      </p:to>
                                    </p:set>
                                    <p:anim from="(0.5)" to="(#ppt_x)" calcmode="lin" valueType="num">
                                      <p:cBhvr>
                                        <p:cTn id="26" dur="308" accel="100000" fill="hold">
                                          <p:stCondLst>
                                            <p:cond delay="193"/>
                                          </p:stCondLst>
                                        </p:cTn>
                                        <p:tgtEl>
                                          <p:spTgt spid="7"/>
                                        </p:tgtEl>
                                        <p:attrNameLst>
                                          <p:attrName>ppt_x</p:attrName>
                                        </p:attrNameLst>
                                      </p:cBhvr>
                                    </p:anim>
                                    <p:set>
                                      <p:cBhvr>
                                        <p:cTn id="27" dur="193" fill="hold"/>
                                        <p:tgtEl>
                                          <p:spTgt spid="7"/>
                                        </p:tgtEl>
                                        <p:attrNameLst>
                                          <p:attrName>ppt_y</p:attrName>
                                        </p:attrNameLst>
                                      </p:cBhvr>
                                      <p:to>
                                        <p:strVal val="(#ppt_y+0.4)"/>
                                      </p:to>
                                    </p:set>
                                    <p:anim from="(#ppt_y+0.4)" to="(#ppt_y)" calcmode="lin" valueType="num">
                                      <p:cBhvr>
                                        <p:cTn id="28" dur="308" accel="100000" fill="hold">
                                          <p:stCondLst>
                                            <p:cond delay="193"/>
                                          </p:stCondLst>
                                        </p:cTn>
                                        <p:tgtEl>
                                          <p:spTgt spid="7"/>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93" decel="100000"/>
                                        <p:tgtEl>
                                          <p:spTgt spid="10"/>
                                        </p:tgtEl>
                                      </p:cBhvr>
                                    </p:animEffect>
                                    <p:animScale>
                                      <p:cBhvr>
                                        <p:cTn id="38" dur="193" decel="100000"/>
                                        <p:tgtEl>
                                          <p:spTgt spid="10"/>
                                        </p:tgtEl>
                                      </p:cBhvr>
                                      <p:from x="10000" y="10000"/>
                                      <p:to x="200000" y="450000"/>
                                    </p:animScale>
                                    <p:animScale>
                                      <p:cBhvr>
                                        <p:cTn id="39" dur="308" accel="100000" fill="hold">
                                          <p:stCondLst>
                                            <p:cond delay="193"/>
                                          </p:stCondLst>
                                        </p:cTn>
                                        <p:tgtEl>
                                          <p:spTgt spid="10"/>
                                        </p:tgtEl>
                                      </p:cBhvr>
                                      <p:from x="200000" y="450000"/>
                                      <p:to x="100000" y="100000"/>
                                    </p:animScale>
                                    <p:set>
                                      <p:cBhvr>
                                        <p:cTn id="40" dur="193" fill="hold"/>
                                        <p:tgtEl>
                                          <p:spTgt spid="10"/>
                                        </p:tgtEl>
                                        <p:attrNameLst>
                                          <p:attrName>ppt_x</p:attrName>
                                        </p:attrNameLst>
                                      </p:cBhvr>
                                      <p:to>
                                        <p:strVal val="(0.5)"/>
                                      </p:to>
                                    </p:set>
                                    <p:anim from="(0.5)" to="(#ppt_x)" calcmode="lin" valueType="num">
                                      <p:cBhvr>
                                        <p:cTn id="41" dur="308" accel="100000" fill="hold">
                                          <p:stCondLst>
                                            <p:cond delay="193"/>
                                          </p:stCondLst>
                                        </p:cTn>
                                        <p:tgtEl>
                                          <p:spTgt spid="10"/>
                                        </p:tgtEl>
                                        <p:attrNameLst>
                                          <p:attrName>ppt_x</p:attrName>
                                        </p:attrNameLst>
                                      </p:cBhvr>
                                    </p:anim>
                                    <p:set>
                                      <p:cBhvr>
                                        <p:cTn id="42" dur="193" fill="hold"/>
                                        <p:tgtEl>
                                          <p:spTgt spid="10"/>
                                        </p:tgtEl>
                                        <p:attrNameLst>
                                          <p:attrName>ppt_y</p:attrName>
                                        </p:attrNameLst>
                                      </p:cBhvr>
                                      <p:to>
                                        <p:strVal val="(#ppt_y+0.4)"/>
                                      </p:to>
                                    </p:set>
                                    <p:anim from="(#ppt_y+0.4)" to="(#ppt_y)" calcmode="lin" valueType="num">
                                      <p:cBhvr>
                                        <p:cTn id="43" dur="308" accel="100000" fill="hold">
                                          <p:stCondLst>
                                            <p:cond delay="193"/>
                                          </p:stCondLst>
                                        </p:cTn>
                                        <p:tgtEl>
                                          <p:spTgt spid="10"/>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93" decel="100000"/>
                                        <p:tgtEl>
                                          <p:spTgt spid="13"/>
                                        </p:tgtEl>
                                      </p:cBhvr>
                                    </p:animEffect>
                                    <p:animScale>
                                      <p:cBhvr>
                                        <p:cTn id="53" dur="193" decel="100000"/>
                                        <p:tgtEl>
                                          <p:spTgt spid="13"/>
                                        </p:tgtEl>
                                      </p:cBhvr>
                                      <p:from x="10000" y="10000"/>
                                      <p:to x="200000" y="450000"/>
                                    </p:animScale>
                                    <p:animScale>
                                      <p:cBhvr>
                                        <p:cTn id="54" dur="308" accel="100000" fill="hold">
                                          <p:stCondLst>
                                            <p:cond delay="193"/>
                                          </p:stCondLst>
                                        </p:cTn>
                                        <p:tgtEl>
                                          <p:spTgt spid="13"/>
                                        </p:tgtEl>
                                      </p:cBhvr>
                                      <p:from x="200000" y="450000"/>
                                      <p:to x="100000" y="100000"/>
                                    </p:animScale>
                                    <p:set>
                                      <p:cBhvr>
                                        <p:cTn id="55" dur="193" fill="hold"/>
                                        <p:tgtEl>
                                          <p:spTgt spid="13"/>
                                        </p:tgtEl>
                                        <p:attrNameLst>
                                          <p:attrName>ppt_x</p:attrName>
                                        </p:attrNameLst>
                                      </p:cBhvr>
                                      <p:to>
                                        <p:strVal val="(0.5)"/>
                                      </p:to>
                                    </p:set>
                                    <p:anim from="(0.5)" to="(#ppt_x)" calcmode="lin" valueType="num">
                                      <p:cBhvr>
                                        <p:cTn id="56" dur="308" accel="100000" fill="hold">
                                          <p:stCondLst>
                                            <p:cond delay="193"/>
                                          </p:stCondLst>
                                        </p:cTn>
                                        <p:tgtEl>
                                          <p:spTgt spid="13"/>
                                        </p:tgtEl>
                                        <p:attrNameLst>
                                          <p:attrName>ppt_x</p:attrName>
                                        </p:attrNameLst>
                                      </p:cBhvr>
                                    </p:anim>
                                    <p:set>
                                      <p:cBhvr>
                                        <p:cTn id="57" dur="193" fill="hold"/>
                                        <p:tgtEl>
                                          <p:spTgt spid="13"/>
                                        </p:tgtEl>
                                        <p:attrNameLst>
                                          <p:attrName>ppt_y</p:attrName>
                                        </p:attrNameLst>
                                      </p:cBhvr>
                                      <p:to>
                                        <p:strVal val="(#ppt_y+0.4)"/>
                                      </p:to>
                                    </p:set>
                                    <p:anim from="(#ppt_y+0.4)" to="(#ppt_y)" calcmode="lin" valueType="num">
                                      <p:cBhvr>
                                        <p:cTn id="58" dur="308" accel="100000" fill="hold">
                                          <p:stCondLst>
                                            <p:cond delay="193"/>
                                          </p:stCondLst>
                                        </p:cTn>
                                        <p:tgtEl>
                                          <p:spTgt spid="13"/>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93" decel="100000"/>
                                        <p:tgtEl>
                                          <p:spTgt spid="16"/>
                                        </p:tgtEl>
                                      </p:cBhvr>
                                    </p:animEffect>
                                    <p:animScale>
                                      <p:cBhvr>
                                        <p:cTn id="68" dur="193" decel="100000"/>
                                        <p:tgtEl>
                                          <p:spTgt spid="16"/>
                                        </p:tgtEl>
                                      </p:cBhvr>
                                      <p:from x="10000" y="10000"/>
                                      <p:to x="200000" y="450000"/>
                                    </p:animScale>
                                    <p:animScale>
                                      <p:cBhvr>
                                        <p:cTn id="69" dur="308" accel="100000" fill="hold">
                                          <p:stCondLst>
                                            <p:cond delay="193"/>
                                          </p:stCondLst>
                                        </p:cTn>
                                        <p:tgtEl>
                                          <p:spTgt spid="16"/>
                                        </p:tgtEl>
                                      </p:cBhvr>
                                      <p:from x="200000" y="450000"/>
                                      <p:to x="100000" y="100000"/>
                                    </p:animScale>
                                    <p:set>
                                      <p:cBhvr>
                                        <p:cTn id="70" dur="193" fill="hold"/>
                                        <p:tgtEl>
                                          <p:spTgt spid="16"/>
                                        </p:tgtEl>
                                        <p:attrNameLst>
                                          <p:attrName>ppt_x</p:attrName>
                                        </p:attrNameLst>
                                      </p:cBhvr>
                                      <p:to>
                                        <p:strVal val="(0.5)"/>
                                      </p:to>
                                    </p:set>
                                    <p:anim from="(0.5)" to="(#ppt_x)" calcmode="lin" valueType="num">
                                      <p:cBhvr>
                                        <p:cTn id="71" dur="308" accel="100000" fill="hold">
                                          <p:stCondLst>
                                            <p:cond delay="193"/>
                                          </p:stCondLst>
                                        </p:cTn>
                                        <p:tgtEl>
                                          <p:spTgt spid="16"/>
                                        </p:tgtEl>
                                        <p:attrNameLst>
                                          <p:attrName>ppt_x</p:attrName>
                                        </p:attrNameLst>
                                      </p:cBhvr>
                                    </p:anim>
                                    <p:set>
                                      <p:cBhvr>
                                        <p:cTn id="72" dur="193" fill="hold"/>
                                        <p:tgtEl>
                                          <p:spTgt spid="16"/>
                                        </p:tgtEl>
                                        <p:attrNameLst>
                                          <p:attrName>ppt_y</p:attrName>
                                        </p:attrNameLst>
                                      </p:cBhvr>
                                      <p:to>
                                        <p:strVal val="(#ppt_y+0.4)"/>
                                      </p:to>
                                    </p:set>
                                    <p:anim from="(#ppt_y+0.4)" to="(#ppt_y)" calcmode="lin" valueType="num">
                                      <p:cBhvr>
                                        <p:cTn id="73" dur="308" accel="100000" fill="hold">
                                          <p:stCondLst>
                                            <p:cond delay="193"/>
                                          </p:stCondLst>
                                        </p:cTn>
                                        <p:tgtEl>
                                          <p:spTgt spid="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42976" y="0"/>
            <a:ext cx="6455229" cy="1569660"/>
          </a:xfrm>
          <a:prstGeom prst="rect">
            <a:avLst/>
          </a:prstGeom>
          <a:noFill/>
        </p:spPr>
        <p:txBody>
          <a:bodyPr wrap="none" lIns="91440" tIns="45720" rIns="91440" bIns="45720">
            <a:spAutoFit/>
            <a:scene3d>
              <a:camera prst="orthographicFront"/>
              <a:lightRig rig="glow" dir="t">
                <a:rot lat="0" lon="0" rev="3600000"/>
              </a:lightRig>
            </a:scene3d>
            <a:sp3d prstMaterial="softEdge">
              <a:bevelT w="29210" h="16510"/>
              <a:contourClr>
                <a:schemeClr val="accent4">
                  <a:alpha val="95000"/>
                </a:schemeClr>
              </a:contourClr>
            </a:sp3d>
          </a:bodyPr>
          <a:lstStyle/>
          <a:p>
            <a:pPr algn="ctr"/>
            <a:r>
              <a:rPr lang="es-ES" sz="9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300" endPos="45500" dir="5400000" sy="-100000" algn="bl" rotWithShape="0"/>
                </a:effectLst>
              </a:rPr>
              <a:t>Cronograma</a:t>
            </a:r>
            <a:endParaRPr lang="es-ES" sz="9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300" endPos="45500" dir="5400000" sy="-100000" algn="bl" rotWithShape="0"/>
              </a:effectLst>
            </a:endParaRPr>
          </a:p>
        </p:txBody>
      </p:sp>
      <p:graphicFrame>
        <p:nvGraphicFramePr>
          <p:cNvPr id="8" name="7 Marcador de contenido"/>
          <p:cNvGraphicFramePr>
            <a:graphicFrameLocks noGrp="1"/>
          </p:cNvGraphicFramePr>
          <p:nvPr>
            <p:ph idx="1"/>
            <p:extLst>
              <p:ext uri="{D42A27DB-BD31-4B8C-83A1-F6EECF244321}">
                <p14:modId xmlns="" xmlns:p14="http://schemas.microsoft.com/office/powerpoint/2010/main" val="2917287502"/>
              </p:ext>
            </p:extLst>
          </p:nvPr>
        </p:nvGraphicFramePr>
        <p:xfrm>
          <a:off x="1" y="1428736"/>
          <a:ext cx="9144000" cy="3657600"/>
        </p:xfrm>
        <a:graphic>
          <a:graphicData uri="http://schemas.openxmlformats.org/drawingml/2006/table">
            <a:tbl>
              <a:tblPr firstRow="1" bandRow="1">
                <a:tableStyleId>{1E171933-4619-4E11-9A3F-F7608DF75F80}</a:tableStyleId>
              </a:tblPr>
              <a:tblGrid>
                <a:gridCol w="1403647"/>
                <a:gridCol w="3240360"/>
                <a:gridCol w="4499993"/>
              </a:tblGrid>
              <a:tr h="571504">
                <a:tc>
                  <a:txBody>
                    <a:bodyPr/>
                    <a:lstStyle/>
                    <a:p>
                      <a:r>
                        <a:rPr lang="en-US" sz="3200" dirty="0" err="1" smtClean="0"/>
                        <a:t>Mes</a:t>
                      </a:r>
                      <a:endParaRPr lang="es-MX" sz="3200" dirty="0"/>
                    </a:p>
                  </a:txBody>
                  <a:tcPr/>
                </a:tc>
                <a:tc>
                  <a:txBody>
                    <a:bodyPr/>
                    <a:lstStyle/>
                    <a:p>
                      <a:pPr algn="ctr"/>
                      <a:r>
                        <a:rPr lang="en-US" sz="3200" dirty="0" smtClean="0"/>
                        <a:t>Fecha</a:t>
                      </a:r>
                      <a:endParaRPr lang="es-MX" sz="3200" dirty="0"/>
                    </a:p>
                  </a:txBody>
                  <a:tcPr/>
                </a:tc>
                <a:tc>
                  <a:txBody>
                    <a:bodyPr/>
                    <a:lstStyle/>
                    <a:p>
                      <a:pPr algn="ctr"/>
                      <a:r>
                        <a:rPr lang="en-US" sz="3200" dirty="0" smtClean="0"/>
                        <a:t>Actividad</a:t>
                      </a:r>
                      <a:endParaRPr lang="es-MX" sz="3200" dirty="0"/>
                    </a:p>
                  </a:txBody>
                  <a:tcPr/>
                </a:tc>
              </a:tr>
              <a:tr h="1421144">
                <a:tc>
                  <a:txBody>
                    <a:bodyPr/>
                    <a:lstStyle/>
                    <a:p>
                      <a:r>
                        <a:rPr lang="es-MX" sz="2800" dirty="0" smtClean="0">
                          <a:latin typeface="Tahoma" pitchFamily="34" charset="0"/>
                          <a:ea typeface="Tahoma" pitchFamily="34" charset="0"/>
                          <a:cs typeface="Tahoma" pitchFamily="34" charset="0"/>
                        </a:rPr>
                        <a:t>1</a:t>
                      </a:r>
                      <a:endParaRPr lang="es-MX" sz="2800" dirty="0">
                        <a:latin typeface="Tahoma" pitchFamily="34" charset="0"/>
                        <a:ea typeface="Tahoma" pitchFamily="34" charset="0"/>
                        <a:cs typeface="Tahoma" pitchFamily="34" charset="0"/>
                      </a:endParaRPr>
                    </a:p>
                  </a:txBody>
                  <a:tcPr/>
                </a:tc>
                <a:tc>
                  <a:txBody>
                    <a:bodyPr/>
                    <a:lstStyle/>
                    <a:p>
                      <a:r>
                        <a:rPr lang="en-US" sz="2800" dirty="0" smtClean="0">
                          <a:latin typeface="Tahoma" pitchFamily="34" charset="0"/>
                          <a:ea typeface="Tahoma" pitchFamily="34" charset="0"/>
                          <a:cs typeface="Tahoma" pitchFamily="34" charset="0"/>
                        </a:rPr>
                        <a:t>Febrero-</a:t>
                      </a:r>
                      <a:r>
                        <a:rPr lang="en-US" sz="2800" dirty="0" err="1" smtClean="0">
                          <a:latin typeface="Tahoma" pitchFamily="34" charset="0"/>
                          <a:ea typeface="Tahoma" pitchFamily="34" charset="0"/>
                          <a:cs typeface="Tahoma" pitchFamily="34" charset="0"/>
                        </a:rPr>
                        <a:t>Marzo</a:t>
                      </a:r>
                      <a:endParaRPr lang="es-MX" sz="2800" dirty="0">
                        <a:latin typeface="Tahoma" pitchFamily="34" charset="0"/>
                        <a:ea typeface="Tahoma" pitchFamily="34" charset="0"/>
                        <a:cs typeface="Tahoma" pitchFamily="34" charset="0"/>
                      </a:endParaRPr>
                    </a:p>
                  </a:txBody>
                  <a:tcPr/>
                </a:tc>
                <a:tc>
                  <a:txBody>
                    <a:bodyPr/>
                    <a:lstStyle/>
                    <a:p>
                      <a:pPr>
                        <a:buFont typeface="Arial" pitchFamily="34" charset="0"/>
                        <a:buChar char="•"/>
                      </a:pPr>
                      <a:r>
                        <a:rPr lang="en-US" sz="2800" dirty="0" smtClean="0">
                          <a:latin typeface="Tahoma" pitchFamily="34" charset="0"/>
                          <a:ea typeface="Tahoma" pitchFamily="34" charset="0"/>
                          <a:cs typeface="Tahoma" pitchFamily="34" charset="0"/>
                        </a:rPr>
                        <a:t>Elegir el tema</a:t>
                      </a:r>
                    </a:p>
                    <a:p>
                      <a:pPr>
                        <a:buFont typeface="Arial" pitchFamily="34" charset="0"/>
                        <a:buChar char="•"/>
                      </a:pPr>
                      <a:r>
                        <a:rPr lang="en-US" sz="2800" dirty="0" err="1" smtClean="0">
                          <a:latin typeface="Tahoma" pitchFamily="34" charset="0"/>
                          <a:ea typeface="Tahoma" pitchFamily="34" charset="0"/>
                          <a:cs typeface="Tahoma" pitchFamily="34" charset="0"/>
                        </a:rPr>
                        <a:t>Elaboración</a:t>
                      </a:r>
                      <a:r>
                        <a:rPr lang="en-US" sz="2800" baseline="0" dirty="0" smtClean="0">
                          <a:latin typeface="Tahoma" pitchFamily="34" charset="0"/>
                          <a:ea typeface="Tahoma" pitchFamily="34" charset="0"/>
                          <a:cs typeface="Tahoma" pitchFamily="34" charset="0"/>
                        </a:rPr>
                        <a:t> de </a:t>
                      </a:r>
                      <a:r>
                        <a:rPr lang="en-US" sz="2800" baseline="0" dirty="0" err="1" smtClean="0">
                          <a:latin typeface="Tahoma" pitchFamily="34" charset="0"/>
                          <a:ea typeface="Tahoma" pitchFamily="34" charset="0"/>
                          <a:cs typeface="Tahoma" pitchFamily="34" charset="0"/>
                        </a:rPr>
                        <a:t>textos</a:t>
                      </a:r>
                      <a:r>
                        <a:rPr lang="es-MX" sz="2800" baseline="0" dirty="0" smtClean="0">
                          <a:latin typeface="Tahoma" pitchFamily="34" charset="0"/>
                          <a:ea typeface="Tahoma" pitchFamily="34" charset="0"/>
                          <a:cs typeface="Tahoma" pitchFamily="34" charset="0"/>
                        </a:rPr>
                        <a:t>.</a:t>
                      </a:r>
                    </a:p>
                    <a:p>
                      <a:pPr>
                        <a:buFont typeface="Arial" pitchFamily="34" charset="0"/>
                        <a:buChar char="•"/>
                      </a:pPr>
                      <a:r>
                        <a:rPr lang="es-MX" sz="2800" baseline="0" dirty="0" smtClean="0">
                          <a:latin typeface="Tahoma" pitchFamily="34" charset="0"/>
                          <a:ea typeface="Tahoma" pitchFamily="34" charset="0"/>
                          <a:cs typeface="Tahoma" pitchFamily="34" charset="0"/>
                        </a:rPr>
                        <a:t>Creación de la presentación.</a:t>
                      </a:r>
                    </a:p>
                    <a:p>
                      <a:pPr>
                        <a:buFont typeface="Arial" pitchFamily="34" charset="0"/>
                        <a:buChar char="•"/>
                      </a:pPr>
                      <a:r>
                        <a:rPr lang="es-MX" sz="2800" baseline="0" dirty="0" smtClean="0">
                          <a:latin typeface="Tahoma" pitchFamily="34" charset="0"/>
                          <a:ea typeface="Tahoma" pitchFamily="34" charset="0"/>
                          <a:cs typeface="Tahoma" pitchFamily="34" charset="0"/>
                        </a:rPr>
                        <a:t>Inicio del cronograma.</a:t>
                      </a:r>
                    </a:p>
                    <a:p>
                      <a:pPr>
                        <a:buFont typeface="Arial" pitchFamily="34" charset="0"/>
                        <a:buChar char="•"/>
                      </a:pPr>
                      <a:r>
                        <a:rPr lang="es-ES" sz="2800" baseline="0" dirty="0" smtClean="0">
                          <a:latin typeface="Tahoma" pitchFamily="34" charset="0"/>
                          <a:ea typeface="Tahoma" pitchFamily="34" charset="0"/>
                          <a:cs typeface="Tahoma" pitchFamily="34" charset="0"/>
                        </a:rPr>
                        <a:t>Realizamos gráficas e investigaciones.</a:t>
                      </a:r>
                      <a:endParaRPr lang="es-MX" sz="2800" baseline="0" dirty="0" smtClean="0">
                        <a:latin typeface="Tahoma" pitchFamily="34" charset="0"/>
                        <a:ea typeface="Tahoma" pitchFamily="34" charset="0"/>
                        <a:cs typeface="Tahoma" pitchFamily="34" charset="0"/>
                      </a:endParaRPr>
                    </a:p>
                  </a:txBody>
                  <a:tcPr/>
                </a:tc>
              </a:tr>
            </a:tbl>
          </a:graphicData>
        </a:graphic>
      </p:graphicFrame>
      <p:pic>
        <p:nvPicPr>
          <p:cNvPr id="2050" name="Picture 2" descr="C:\Documents and Settings\Judith' xD\Configuración local\Archivos temporales de Internet\Content.IE5\M05J2UXR\MM900234769[1].gif"/>
          <p:cNvPicPr>
            <a:picLocks noChangeAspect="1" noChangeArrowheads="1" noCrop="1"/>
          </p:cNvPicPr>
          <p:nvPr/>
        </p:nvPicPr>
        <p:blipFill>
          <a:blip r:embed="rId3" cstate="print"/>
          <a:srcRect/>
          <a:stretch>
            <a:fillRect/>
          </a:stretch>
        </p:blipFill>
        <p:spPr bwMode="auto">
          <a:xfrm>
            <a:off x="251520" y="3789040"/>
            <a:ext cx="2227113" cy="2474570"/>
          </a:xfrm>
          <a:prstGeom prst="rect">
            <a:avLst/>
          </a:prstGeom>
          <a:noFill/>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 xmlns:p14="http://schemas.microsoft.com/office/powerpoint/2010/main" val="2687890570"/>
              </p:ext>
            </p:extLst>
          </p:nvPr>
        </p:nvGraphicFramePr>
        <p:xfrm>
          <a:off x="1" y="928670"/>
          <a:ext cx="9144000" cy="4989965"/>
        </p:xfrm>
        <a:graphic>
          <a:graphicData uri="http://schemas.openxmlformats.org/drawingml/2006/table">
            <a:tbl>
              <a:tblPr firstRow="1" bandRow="1">
                <a:tableStyleId>{1E171933-4619-4E11-9A3F-F7608DF75F80}</a:tableStyleId>
              </a:tblPr>
              <a:tblGrid>
                <a:gridCol w="1475655"/>
                <a:gridCol w="2592288"/>
                <a:gridCol w="5076057"/>
              </a:tblGrid>
              <a:tr h="631325">
                <a:tc>
                  <a:txBody>
                    <a:bodyPr/>
                    <a:lstStyle/>
                    <a:p>
                      <a:r>
                        <a:rPr lang="en-US" sz="3200" dirty="0" err="1" smtClean="0"/>
                        <a:t>Mes</a:t>
                      </a:r>
                      <a:endParaRPr lang="en-US" sz="3200" dirty="0" smtClean="0"/>
                    </a:p>
                  </a:txBody>
                  <a:tcPr/>
                </a:tc>
                <a:tc>
                  <a:txBody>
                    <a:bodyPr/>
                    <a:lstStyle/>
                    <a:p>
                      <a:pPr algn="ctr"/>
                      <a:r>
                        <a:rPr lang="en-US" sz="3200" dirty="0" smtClean="0"/>
                        <a:t>Fecha</a:t>
                      </a:r>
                      <a:endParaRPr lang="es-MX" sz="3200" dirty="0"/>
                    </a:p>
                  </a:txBody>
                  <a:tcPr/>
                </a:tc>
                <a:tc>
                  <a:txBody>
                    <a:bodyPr/>
                    <a:lstStyle/>
                    <a:p>
                      <a:pPr algn="ctr"/>
                      <a:r>
                        <a:rPr lang="en-US" sz="3200" dirty="0" smtClean="0"/>
                        <a:t>Actividad</a:t>
                      </a:r>
                      <a:endParaRPr lang="es-MX" sz="3200" dirty="0"/>
                    </a:p>
                  </a:txBody>
                  <a:tcPr/>
                </a:tc>
              </a:tr>
              <a:tr h="1960429">
                <a:tc>
                  <a:txBody>
                    <a:bodyPr/>
                    <a:lstStyle/>
                    <a:p>
                      <a:r>
                        <a:rPr lang="en-US" sz="2800" dirty="0" smtClean="0">
                          <a:latin typeface="Tahoma" pitchFamily="34" charset="0"/>
                          <a:ea typeface="Tahoma" pitchFamily="34" charset="0"/>
                          <a:cs typeface="Tahoma" pitchFamily="34" charset="0"/>
                        </a:rPr>
                        <a:t>2</a:t>
                      </a:r>
                      <a:endParaRPr lang="es-MX" sz="2800" dirty="0">
                        <a:latin typeface="Tahoma" pitchFamily="34" charset="0"/>
                        <a:ea typeface="Tahoma" pitchFamily="34" charset="0"/>
                        <a:cs typeface="Tahoma" pitchFamily="34" charset="0"/>
                      </a:endParaRPr>
                    </a:p>
                  </a:txBody>
                  <a:tcPr/>
                </a:tc>
                <a:tc>
                  <a:txBody>
                    <a:bodyPr/>
                    <a:lstStyle/>
                    <a:p>
                      <a:r>
                        <a:rPr lang="en-US" sz="2800" dirty="0" err="1" smtClean="0">
                          <a:latin typeface="Tahoma" pitchFamily="34" charset="0"/>
                          <a:ea typeface="Tahoma" pitchFamily="34" charset="0"/>
                          <a:cs typeface="Tahoma" pitchFamily="34" charset="0"/>
                        </a:rPr>
                        <a:t>Marzo-Abril</a:t>
                      </a:r>
                      <a:endParaRPr lang="es-MX" sz="2800" dirty="0">
                        <a:latin typeface="Tahoma" pitchFamily="34" charset="0"/>
                        <a:ea typeface="Tahoma" pitchFamily="34" charset="0"/>
                        <a:cs typeface="Tahoma" pitchFamily="34" charset="0"/>
                      </a:endParaRPr>
                    </a:p>
                  </a:txBody>
                  <a:tcPr/>
                </a:tc>
                <a:tc>
                  <a:txBody>
                    <a:bodyPr/>
                    <a:lstStyle/>
                    <a:p>
                      <a:pPr>
                        <a:buFont typeface="Arial" pitchFamily="34" charset="0"/>
                        <a:buChar char="•"/>
                      </a:pPr>
                      <a:r>
                        <a:rPr lang="es-MX" sz="2800" dirty="0" smtClean="0">
                          <a:latin typeface="Tahoma" pitchFamily="34" charset="0"/>
                          <a:ea typeface="Tahoma" pitchFamily="34" charset="0"/>
                          <a:cs typeface="Tahoma" pitchFamily="34" charset="0"/>
                        </a:rPr>
                        <a:t>Primera Exposición.</a:t>
                      </a:r>
                    </a:p>
                    <a:p>
                      <a:pPr>
                        <a:buFont typeface="Arial" pitchFamily="34" charset="0"/>
                        <a:buChar char="•"/>
                      </a:pPr>
                      <a:r>
                        <a:rPr lang="es-MX" sz="2800" dirty="0" smtClean="0">
                          <a:latin typeface="Tahoma" pitchFamily="34" charset="0"/>
                          <a:ea typeface="Tahoma" pitchFamily="34" charset="0"/>
                          <a:cs typeface="Tahoma" pitchFamily="34" charset="0"/>
                        </a:rPr>
                        <a:t>Correcciones</a:t>
                      </a:r>
                      <a:r>
                        <a:rPr lang="es-MX" sz="2800" baseline="0" dirty="0" smtClean="0">
                          <a:latin typeface="Tahoma" pitchFamily="34" charset="0"/>
                          <a:ea typeface="Tahoma" pitchFamily="34" charset="0"/>
                          <a:cs typeface="Tahoma" pitchFamily="34" charset="0"/>
                        </a:rPr>
                        <a:t> a la presentación.</a:t>
                      </a:r>
                    </a:p>
                    <a:p>
                      <a:pPr>
                        <a:buFont typeface="Arial" pitchFamily="34" charset="0"/>
                        <a:buChar char="•"/>
                      </a:pPr>
                      <a:r>
                        <a:rPr lang="es-MX" sz="2800" baseline="0" dirty="0" smtClean="0">
                          <a:latin typeface="Tahoma" pitchFamily="34" charset="0"/>
                          <a:ea typeface="Tahoma" pitchFamily="34" charset="0"/>
                          <a:cs typeface="Tahoma" pitchFamily="34" charset="0"/>
                        </a:rPr>
                        <a:t>Pasarela “REUS”.</a:t>
                      </a:r>
                    </a:p>
                    <a:p>
                      <a:pPr>
                        <a:buFont typeface="Arial" pitchFamily="34" charset="0"/>
                        <a:buChar char="•"/>
                      </a:pPr>
                      <a:r>
                        <a:rPr lang="es-MX" sz="2800" baseline="0" dirty="0" smtClean="0">
                          <a:latin typeface="Tahoma" pitchFamily="34" charset="0"/>
                          <a:ea typeface="Tahoma" pitchFamily="34" charset="0"/>
                          <a:cs typeface="Tahoma" pitchFamily="34" charset="0"/>
                        </a:rPr>
                        <a:t>Prácticas de la presentación.</a:t>
                      </a:r>
                    </a:p>
                    <a:p>
                      <a:pPr>
                        <a:buFont typeface="Arial" pitchFamily="34" charset="0"/>
                        <a:buChar char="•"/>
                      </a:pPr>
                      <a:r>
                        <a:rPr lang="es-MX" sz="2800" baseline="0" dirty="0" smtClean="0">
                          <a:latin typeface="Tahoma" pitchFamily="34" charset="0"/>
                          <a:ea typeface="Tahoma" pitchFamily="34" charset="0"/>
                          <a:cs typeface="Tahoma" pitchFamily="34" charset="0"/>
                        </a:rPr>
                        <a:t>Lectura del Código </a:t>
                      </a:r>
                      <a:r>
                        <a:rPr lang="es-MX" sz="2800" baseline="0" dirty="0" smtClean="0">
                          <a:latin typeface="Tahoma" pitchFamily="34" charset="0"/>
                          <a:ea typeface="Tahoma" pitchFamily="34" charset="0"/>
                          <a:cs typeface="Tahoma" pitchFamily="34" charset="0"/>
                        </a:rPr>
                        <a:t>Federal </a:t>
                      </a:r>
                      <a:r>
                        <a:rPr lang="es-MX" sz="2800" baseline="0" dirty="0" smtClean="0">
                          <a:latin typeface="Tahoma" pitchFamily="34" charset="0"/>
                          <a:ea typeface="Tahoma" pitchFamily="34" charset="0"/>
                          <a:cs typeface="Tahoma" pitchFamily="34" charset="0"/>
                        </a:rPr>
                        <a:t>de Instituciones y Procedimientos Electorales.</a:t>
                      </a:r>
                    </a:p>
                    <a:p>
                      <a:pPr>
                        <a:buFont typeface="Arial" pitchFamily="34" charset="0"/>
                        <a:buChar char="•"/>
                      </a:pPr>
                      <a:r>
                        <a:rPr lang="es-MX" sz="2800" baseline="0" dirty="0" smtClean="0">
                          <a:latin typeface="Tahoma" pitchFamily="34" charset="0"/>
                          <a:ea typeface="Tahoma" pitchFamily="34" charset="0"/>
                          <a:cs typeface="Tahoma" pitchFamily="34" charset="0"/>
                        </a:rPr>
                        <a:t>Nuevas propuestas.</a:t>
                      </a:r>
                    </a:p>
                    <a:p>
                      <a:pPr>
                        <a:buFont typeface="Arial" pitchFamily="34" charset="0"/>
                        <a:buChar char="•"/>
                      </a:pPr>
                      <a:r>
                        <a:rPr lang="es-MX" sz="2800" baseline="0" dirty="0" smtClean="0">
                          <a:latin typeface="Tahoma" pitchFamily="34" charset="0"/>
                          <a:ea typeface="Tahoma" pitchFamily="34" charset="0"/>
                          <a:cs typeface="Tahoma" pitchFamily="34" charset="0"/>
                        </a:rPr>
                        <a:t>Continuación del cronograma.</a:t>
                      </a:r>
                      <a:endParaRPr lang="es-MX" sz="2800" dirty="0">
                        <a:latin typeface="Tahoma" pitchFamily="34" charset="0"/>
                        <a:ea typeface="Tahoma" pitchFamily="34" charset="0"/>
                        <a:cs typeface="Tahoma" pitchFamily="34" charset="0"/>
                      </a:endParaRPr>
                    </a:p>
                  </a:txBody>
                  <a:tcPr/>
                </a:tc>
              </a:tr>
            </a:tbl>
          </a:graphicData>
        </a:graphic>
      </p:graphicFrame>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 xmlns:p14="http://schemas.microsoft.com/office/powerpoint/2010/main" val="2687890570"/>
              </p:ext>
            </p:extLst>
          </p:nvPr>
        </p:nvGraphicFramePr>
        <p:xfrm>
          <a:off x="1" y="928670"/>
          <a:ext cx="9144000" cy="4563245"/>
        </p:xfrm>
        <a:graphic>
          <a:graphicData uri="http://schemas.openxmlformats.org/drawingml/2006/table">
            <a:tbl>
              <a:tblPr firstRow="1" bandRow="1">
                <a:tableStyleId>{1E171933-4619-4E11-9A3F-F7608DF75F80}</a:tableStyleId>
              </a:tblPr>
              <a:tblGrid>
                <a:gridCol w="1475655"/>
                <a:gridCol w="2592288"/>
                <a:gridCol w="5076057"/>
              </a:tblGrid>
              <a:tr h="631325">
                <a:tc>
                  <a:txBody>
                    <a:bodyPr/>
                    <a:lstStyle/>
                    <a:p>
                      <a:r>
                        <a:rPr lang="en-US" sz="3200" dirty="0" err="1" smtClean="0"/>
                        <a:t>Mes</a:t>
                      </a:r>
                      <a:endParaRPr lang="en-US" sz="3200" dirty="0" smtClean="0"/>
                    </a:p>
                  </a:txBody>
                  <a:tcPr/>
                </a:tc>
                <a:tc>
                  <a:txBody>
                    <a:bodyPr/>
                    <a:lstStyle/>
                    <a:p>
                      <a:pPr algn="ctr"/>
                      <a:r>
                        <a:rPr lang="en-US" sz="3200" dirty="0" smtClean="0"/>
                        <a:t>Fecha</a:t>
                      </a:r>
                      <a:endParaRPr lang="es-MX" sz="3200" dirty="0"/>
                    </a:p>
                  </a:txBody>
                  <a:tcPr/>
                </a:tc>
                <a:tc>
                  <a:txBody>
                    <a:bodyPr/>
                    <a:lstStyle/>
                    <a:p>
                      <a:pPr algn="ctr"/>
                      <a:r>
                        <a:rPr lang="en-US" sz="3200" dirty="0" smtClean="0"/>
                        <a:t>Actividad</a:t>
                      </a:r>
                      <a:endParaRPr lang="es-MX" sz="3200" dirty="0"/>
                    </a:p>
                  </a:txBody>
                  <a:tcPr/>
                </a:tc>
              </a:tr>
              <a:tr h="1960429">
                <a:tc>
                  <a:txBody>
                    <a:bodyPr/>
                    <a:lstStyle/>
                    <a:p>
                      <a:r>
                        <a:rPr lang="en-US" sz="2800" dirty="0" smtClean="0">
                          <a:latin typeface="Tahoma" pitchFamily="34" charset="0"/>
                          <a:ea typeface="Tahoma" pitchFamily="34" charset="0"/>
                          <a:cs typeface="Tahoma" pitchFamily="34" charset="0"/>
                        </a:rPr>
                        <a:t>3</a:t>
                      </a:r>
                      <a:endParaRPr lang="es-MX" sz="2800" dirty="0">
                        <a:latin typeface="Tahoma" pitchFamily="34" charset="0"/>
                        <a:ea typeface="Tahoma" pitchFamily="34" charset="0"/>
                        <a:cs typeface="Tahoma" pitchFamily="34" charset="0"/>
                      </a:endParaRPr>
                    </a:p>
                  </a:txBody>
                  <a:tcPr/>
                </a:tc>
                <a:tc>
                  <a:txBody>
                    <a:bodyPr/>
                    <a:lstStyle/>
                    <a:p>
                      <a:r>
                        <a:rPr lang="en-US" sz="2800" dirty="0" smtClean="0">
                          <a:latin typeface="Tahoma" pitchFamily="34" charset="0"/>
                          <a:ea typeface="Tahoma" pitchFamily="34" charset="0"/>
                          <a:cs typeface="Tahoma" pitchFamily="34" charset="0"/>
                        </a:rPr>
                        <a:t>Mayo-</a:t>
                      </a:r>
                      <a:r>
                        <a:rPr lang="en-US" sz="2800" dirty="0" err="1" smtClean="0">
                          <a:latin typeface="Tahoma" pitchFamily="34" charset="0"/>
                          <a:ea typeface="Tahoma" pitchFamily="34" charset="0"/>
                          <a:cs typeface="Tahoma" pitchFamily="34" charset="0"/>
                        </a:rPr>
                        <a:t>Junio</a:t>
                      </a:r>
                      <a:endParaRPr lang="en-US" sz="2800" dirty="0" smtClean="0">
                        <a:latin typeface="Tahoma" pitchFamily="34" charset="0"/>
                        <a:ea typeface="Tahoma" pitchFamily="34" charset="0"/>
                        <a:cs typeface="Tahoma" pitchFamily="34" charset="0"/>
                      </a:endParaRPr>
                    </a:p>
                  </a:txBody>
                  <a:tcPr/>
                </a:tc>
                <a:tc>
                  <a:txBody>
                    <a:bodyPr/>
                    <a:lstStyle/>
                    <a:p>
                      <a:pPr>
                        <a:buFont typeface="Arial" pitchFamily="34" charset="0"/>
                        <a:buChar char="•"/>
                      </a:pPr>
                      <a:r>
                        <a:rPr lang="es-MX" sz="2800" dirty="0" err="1" smtClean="0">
                          <a:latin typeface="Tahoma" pitchFamily="34" charset="0"/>
                          <a:ea typeface="Tahoma" pitchFamily="34" charset="0"/>
                          <a:cs typeface="Tahoma" pitchFamily="34" charset="0"/>
                        </a:rPr>
                        <a:t>Correciones</a:t>
                      </a:r>
                      <a:r>
                        <a:rPr lang="es-MX" sz="2800" baseline="0" dirty="0" smtClean="0">
                          <a:latin typeface="Tahoma" pitchFamily="34" charset="0"/>
                          <a:ea typeface="Tahoma" pitchFamily="34" charset="0"/>
                          <a:cs typeface="Tahoma" pitchFamily="34" charset="0"/>
                        </a:rPr>
                        <a:t> en parte escrita y presentación.</a:t>
                      </a:r>
                    </a:p>
                    <a:p>
                      <a:pPr>
                        <a:buFont typeface="Arial" pitchFamily="34" charset="0"/>
                        <a:buChar char="•"/>
                      </a:pPr>
                      <a:r>
                        <a:rPr lang="es-MX" sz="2800" baseline="0" dirty="0" smtClean="0">
                          <a:latin typeface="Tahoma" pitchFamily="34" charset="0"/>
                          <a:ea typeface="Tahoma" pitchFamily="34" charset="0"/>
                          <a:cs typeface="Tahoma" pitchFamily="34" charset="0"/>
                        </a:rPr>
                        <a:t>La exposición a los maestros.</a:t>
                      </a:r>
                    </a:p>
                    <a:p>
                      <a:pPr>
                        <a:buFont typeface="Arial" pitchFamily="34" charset="0"/>
                        <a:buChar char="•"/>
                      </a:pPr>
                      <a:r>
                        <a:rPr lang="es-MX" sz="2800" baseline="0" dirty="0" smtClean="0">
                          <a:latin typeface="Tahoma" pitchFamily="34" charset="0"/>
                          <a:ea typeface="Tahoma" pitchFamily="34" charset="0"/>
                          <a:cs typeface="Tahoma" pitchFamily="34" charset="0"/>
                        </a:rPr>
                        <a:t>Visita a la planta recicladora.</a:t>
                      </a:r>
                    </a:p>
                    <a:p>
                      <a:pPr>
                        <a:buFont typeface="Arial" pitchFamily="34" charset="0"/>
                        <a:buChar char="•"/>
                      </a:pPr>
                      <a:r>
                        <a:rPr lang="es-MX" sz="2800" baseline="0" dirty="0" smtClean="0">
                          <a:latin typeface="Tahoma" pitchFamily="34" charset="0"/>
                          <a:ea typeface="Tahoma" pitchFamily="34" charset="0"/>
                          <a:cs typeface="Tahoma" pitchFamily="34" charset="0"/>
                        </a:rPr>
                        <a:t>Prácticas de la presentación.</a:t>
                      </a:r>
                    </a:p>
                    <a:p>
                      <a:pPr>
                        <a:buFont typeface="Arial" pitchFamily="34" charset="0"/>
                        <a:buChar char="•"/>
                      </a:pPr>
                      <a:r>
                        <a:rPr lang="es-MX" sz="2800" baseline="0" dirty="0" smtClean="0">
                          <a:latin typeface="Tahoma" pitchFamily="34" charset="0"/>
                          <a:ea typeface="Tahoma" pitchFamily="34" charset="0"/>
                          <a:cs typeface="Tahoma" pitchFamily="34" charset="0"/>
                        </a:rPr>
                        <a:t>Encuesta de las propuestas.</a:t>
                      </a:r>
                    </a:p>
                    <a:p>
                      <a:pPr>
                        <a:buFont typeface="Arial" pitchFamily="34" charset="0"/>
                        <a:buChar char="•"/>
                      </a:pPr>
                      <a:r>
                        <a:rPr lang="es-MX" sz="2800" baseline="0" dirty="0" smtClean="0">
                          <a:latin typeface="Tahoma" pitchFamily="34" charset="0"/>
                          <a:ea typeface="Tahoma" pitchFamily="34" charset="0"/>
                          <a:cs typeface="Tahoma" pitchFamily="34" charset="0"/>
                        </a:rPr>
                        <a:t>Elaboración de trípticos de materiales.</a:t>
                      </a:r>
                    </a:p>
                    <a:p>
                      <a:pPr>
                        <a:buFont typeface="Arial" pitchFamily="34" charset="0"/>
                        <a:buChar char="•"/>
                      </a:pPr>
                      <a:r>
                        <a:rPr lang="es-MX" sz="2800" baseline="0" dirty="0" smtClean="0">
                          <a:latin typeface="Tahoma" pitchFamily="34" charset="0"/>
                          <a:ea typeface="Tahoma" pitchFamily="34" charset="0"/>
                          <a:cs typeface="Tahoma" pitchFamily="34" charset="0"/>
                        </a:rPr>
                        <a:t>Investigaciones.</a:t>
                      </a:r>
                      <a:endParaRPr lang="es-MX" sz="2800" dirty="0">
                        <a:latin typeface="Tahoma" pitchFamily="34" charset="0"/>
                        <a:ea typeface="Tahoma" pitchFamily="34" charset="0"/>
                        <a:cs typeface="Tahoma" pitchFamily="34" charset="0"/>
                      </a:endParaRPr>
                    </a:p>
                  </a:txBody>
                  <a:tcPr/>
                </a:tc>
              </a:tr>
            </a:tbl>
          </a:graphicData>
        </a:graphic>
      </p:graphicFrame>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as-carreras-tecnicas-de-ecologia-triplicaron-su-matricula.jpg"/>
          <p:cNvPicPr>
            <a:picLocks noChangeAspect="1"/>
          </p:cNvPicPr>
          <p:nvPr/>
        </p:nvPicPr>
        <p:blipFill>
          <a:blip r:embed="rId3" cstate="print">
            <a:lum bright="20000"/>
          </a:blip>
          <a:srcRect l="8583" t="878" r="4176" b="6825"/>
          <a:stretch>
            <a:fillRect/>
          </a:stretch>
        </p:blipFill>
        <p:spPr>
          <a:xfrm>
            <a:off x="0" y="1385392"/>
            <a:ext cx="4752528" cy="5472608"/>
          </a:xfrm>
          <a:prstGeom prst="rect">
            <a:avLst/>
          </a:prstGeom>
        </p:spPr>
      </p:pic>
      <p:sp>
        <p:nvSpPr>
          <p:cNvPr id="2" name="1 Título"/>
          <p:cNvSpPr>
            <a:spLocks noGrp="1"/>
          </p:cNvSpPr>
          <p:nvPr>
            <p:ph type="title"/>
          </p:nvPr>
        </p:nvSpPr>
        <p:spPr>
          <a:xfrm>
            <a:off x="428596" y="0"/>
            <a:ext cx="8229600" cy="1143000"/>
          </a:xfrm>
        </p:spPr>
        <p:txBody>
          <a:bodyPr>
            <a:normAutofit/>
          </a:bodyPr>
          <a:lstStyle/>
          <a:p>
            <a:r>
              <a:rPr lang="es-MX"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Rockwell Extra Bold" pitchFamily="18" charset="0"/>
              </a:rPr>
              <a:t>Hipótesis</a:t>
            </a:r>
            <a:endParaRPr lang="es-MX" sz="6000" dirty="0">
              <a:latin typeface="Rockwell Extra Bold" pitchFamily="18" charset="0"/>
            </a:endParaRPr>
          </a:p>
        </p:txBody>
      </p:sp>
      <p:sp>
        <p:nvSpPr>
          <p:cNvPr id="3" name="2 Marcador de contenido"/>
          <p:cNvSpPr>
            <a:spLocks noGrp="1"/>
          </p:cNvSpPr>
          <p:nvPr>
            <p:ph idx="1"/>
          </p:nvPr>
        </p:nvSpPr>
        <p:spPr>
          <a:xfrm>
            <a:off x="1979712" y="1628800"/>
            <a:ext cx="7164288" cy="5229200"/>
          </a:xfrm>
        </p:spPr>
        <p:txBody>
          <a:bodyPr>
            <a:normAutofit/>
          </a:bodyPr>
          <a:lstStyle/>
          <a:p>
            <a:pPr algn="r"/>
            <a:r>
              <a:rPr lang="es-MX" b="1" dirty="0" smtClean="0">
                <a:solidFill>
                  <a:schemeClr val="tx1">
                    <a:lumMod val="85000"/>
                    <a:lumOff val="15000"/>
                  </a:schemeClr>
                </a:solidFill>
                <a:latin typeface="Tahoma" pitchFamily="34" charset="0"/>
                <a:cs typeface="Tahoma" pitchFamily="34" charset="0"/>
              </a:rPr>
              <a:t>Proponemos un mejor uso de fondos económicos de las campañas políticas publicitarias, mejorando las normas </a:t>
            </a:r>
            <a:r>
              <a:rPr lang="es-MX" b="1" dirty="0" smtClean="0">
                <a:latin typeface="Tahoma" pitchFamily="34" charset="0"/>
                <a:cs typeface="Tahoma" pitchFamily="34" charset="0"/>
              </a:rPr>
              <a:t>e</a:t>
            </a:r>
            <a:r>
              <a:rPr lang="es-MX" b="1" dirty="0" smtClean="0">
                <a:solidFill>
                  <a:schemeClr val="tx1">
                    <a:lumMod val="85000"/>
                    <a:lumOff val="15000"/>
                  </a:schemeClr>
                </a:solidFill>
                <a:latin typeface="Tahoma" pitchFamily="34" charset="0"/>
                <a:cs typeface="Tahoma" pitchFamily="34" charset="0"/>
              </a:rPr>
              <a:t>stablecidas, evitando el daño al medio ambiente, así como el aprovechamiento de estos residuos para el beneficio de la comunidad</a:t>
            </a:r>
            <a:r>
              <a:rPr lang="es-MX" b="1" dirty="0" smtClean="0">
                <a:solidFill>
                  <a:schemeClr val="tx1">
                    <a:lumMod val="85000"/>
                    <a:lumOff val="15000"/>
                  </a:schemeClr>
                </a:solidFill>
                <a:latin typeface="Arial" pitchFamily="34" charset="0"/>
                <a:cs typeface="Arial" pitchFamily="34" charset="0"/>
              </a:rPr>
              <a:t>.</a:t>
            </a:r>
            <a:endParaRPr lang="es-MX" b="1" dirty="0">
              <a:solidFill>
                <a:schemeClr val="tx1">
                  <a:lumMod val="85000"/>
                  <a:lumOff val="15000"/>
                </a:schemeClr>
              </a:solidFill>
              <a:latin typeface="Arial" pitchFamily="34" charset="0"/>
              <a:cs typeface="Arial" pitchFamily="34" charset="0"/>
            </a:endParaRPr>
          </a:p>
        </p:txBody>
      </p:sp>
      <p:sp>
        <p:nvSpPr>
          <p:cNvPr id="4" name="3 Rectángulo"/>
          <p:cNvSpPr/>
          <p:nvPr/>
        </p:nvSpPr>
        <p:spPr>
          <a:xfrm>
            <a:off x="928662" y="714356"/>
            <a:ext cx="6659195"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Posibles Soluciones</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N05MDNCATNAE6TCA8H593MCACXLA1XCAIDNTAZCA8RGR8YCABP1UXNCAX564HYCA6E8NWTCAXP55AGCA9SI0VFCA9OO52NCA6QTQGTCAKD9MFHCAGWHSZ7CA3OTDJLCAD7UULWCA8D104BCA25HZ7O.jpg"/>
          <p:cNvPicPr>
            <a:picLocks noChangeAspect="1"/>
          </p:cNvPicPr>
          <p:nvPr/>
        </p:nvPicPr>
        <p:blipFill>
          <a:blip r:embed="rId3" cstate="print">
            <a:lum bright="10000"/>
          </a:blip>
          <a:stretch>
            <a:fillRect/>
          </a:stretch>
        </p:blipFill>
        <p:spPr>
          <a:xfrm>
            <a:off x="1385413" y="476672"/>
            <a:ext cx="7758587" cy="1866910"/>
          </a:xfrm>
          <a:prstGeom prst="rect">
            <a:avLst/>
          </a:prstGeom>
          <a:ln>
            <a:noFill/>
          </a:ln>
          <a:effectLst>
            <a:softEdge rad="112500"/>
          </a:effectLst>
        </p:spPr>
      </p:pic>
      <p:pic>
        <p:nvPicPr>
          <p:cNvPr id="5" name="4 Imagen" descr="ATUTSBCA5FK3ZACALO2IJ0CA24YBH3CAVLT8BECA5AXYAICAF9BKL2CAXBPVGACAWIMY7GCAZM5C1ECAUP0MGSCAY4Y9W0CAIU6T9DCAYB3D7TCAI8XEVECAU1QBEPCACFV1QWCAWF9FHDCAAJ0Y05.jpg"/>
          <p:cNvPicPr>
            <a:picLocks noChangeAspect="1"/>
          </p:cNvPicPr>
          <p:nvPr/>
        </p:nvPicPr>
        <p:blipFill>
          <a:blip r:embed="rId4" cstate="print">
            <a:lum bright="10000"/>
          </a:blip>
          <a:stretch>
            <a:fillRect/>
          </a:stretch>
        </p:blipFill>
        <p:spPr>
          <a:xfrm>
            <a:off x="5436096" y="2357429"/>
            <a:ext cx="3707904" cy="4500571"/>
          </a:xfrm>
          <a:prstGeom prst="rect">
            <a:avLst/>
          </a:prstGeom>
          <a:ln>
            <a:noFill/>
          </a:ln>
          <a:effectLst>
            <a:softEdge rad="112500"/>
          </a:effectLst>
        </p:spPr>
      </p:pic>
      <p:sp>
        <p:nvSpPr>
          <p:cNvPr id="2" name="1 Título"/>
          <p:cNvSpPr>
            <a:spLocks noGrp="1"/>
          </p:cNvSpPr>
          <p:nvPr>
            <p:ph type="title"/>
          </p:nvPr>
        </p:nvSpPr>
        <p:spPr>
          <a:xfrm>
            <a:off x="-28194" y="476672"/>
            <a:ext cx="8229600" cy="1143000"/>
          </a:xfrm>
        </p:spPr>
        <p:txBody>
          <a:bodyPr>
            <a:normAutofit/>
          </a:bodyPr>
          <a:lstStyle/>
          <a:p>
            <a:pPr algn="l"/>
            <a:r>
              <a:rPr lang="es-MX"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pitchFamily="18" charset="0"/>
              </a:rPr>
              <a:t>Propósito General</a:t>
            </a:r>
            <a:endParaRPr lang="es-MX"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pitchFamily="18" charset="0"/>
            </a:endParaRPr>
          </a:p>
        </p:txBody>
      </p:sp>
      <p:sp>
        <p:nvSpPr>
          <p:cNvPr id="3" name="2 Marcador de contenido"/>
          <p:cNvSpPr>
            <a:spLocks noGrp="1"/>
          </p:cNvSpPr>
          <p:nvPr>
            <p:ph idx="1"/>
          </p:nvPr>
        </p:nvSpPr>
        <p:spPr>
          <a:xfrm>
            <a:off x="0" y="2071679"/>
            <a:ext cx="5737523" cy="4786321"/>
          </a:xfrm>
        </p:spPr>
        <p:txBody>
          <a:bodyPr>
            <a:normAutofit fontScale="92500" lnSpcReduction="10000"/>
          </a:bodyPr>
          <a:lstStyle/>
          <a:p>
            <a:r>
              <a:rPr lang="es-MX" sz="3600" dirty="0" smtClean="0">
                <a:latin typeface="Rockwell" pitchFamily="18" charset="0"/>
                <a:ea typeface="Tahoma" pitchFamily="34" charset="0"/>
                <a:cs typeface="Tahoma" pitchFamily="34" charset="0"/>
              </a:rPr>
              <a:t>Con las “RRR” buscamos </a:t>
            </a:r>
            <a:r>
              <a:rPr lang="es-MX" sz="3600" u="sng" dirty="0" smtClean="0">
                <a:latin typeface="Rockwell" pitchFamily="18" charset="0"/>
                <a:ea typeface="Tahoma" pitchFamily="34" charset="0"/>
                <a:cs typeface="Tahoma" pitchFamily="34" charset="0"/>
              </a:rPr>
              <a:t>despertar</a:t>
            </a:r>
            <a:r>
              <a:rPr lang="es-MX" sz="3600" dirty="0" smtClean="0">
                <a:latin typeface="Rockwell" pitchFamily="18" charset="0"/>
                <a:ea typeface="Tahoma" pitchFamily="34" charset="0"/>
                <a:cs typeface="Tahoma" pitchFamily="34" charset="0"/>
              </a:rPr>
              <a:t> el interés de la población en el </a:t>
            </a:r>
            <a:r>
              <a:rPr lang="es-MX" sz="3600" i="1" dirty="0" smtClean="0">
                <a:latin typeface="Rockwell" pitchFamily="18" charset="0"/>
                <a:ea typeface="Tahoma" pitchFamily="34" charset="0"/>
                <a:cs typeface="Tahoma" pitchFamily="34" charset="0"/>
              </a:rPr>
              <a:t>buen uso</a:t>
            </a:r>
            <a:r>
              <a:rPr lang="es-MX" sz="3600" dirty="0" smtClean="0">
                <a:latin typeface="Rockwell" pitchFamily="18" charset="0"/>
                <a:ea typeface="Tahoma" pitchFamily="34" charset="0"/>
                <a:cs typeface="Tahoma" pitchFamily="34" charset="0"/>
              </a:rPr>
              <a:t> de los desechos, y el mejoramiento de la imagen de nuestra </a:t>
            </a:r>
            <a:r>
              <a:rPr lang="es-MX" sz="3600" dirty="0" smtClean="0">
                <a:latin typeface="Rockwell" pitchFamily="18" charset="0"/>
                <a:ea typeface="Tahoma" pitchFamily="34" charset="0"/>
                <a:cs typeface="Tahoma" pitchFamily="34" charset="0"/>
              </a:rPr>
              <a:t>ciudad </a:t>
            </a:r>
            <a:r>
              <a:rPr lang="es-MX" sz="3600" dirty="0" smtClean="0">
                <a:latin typeface="Rockwell" pitchFamily="18" charset="0"/>
                <a:ea typeface="Tahoma" pitchFamily="34" charset="0"/>
                <a:cs typeface="Tahoma" pitchFamily="34" charset="0"/>
              </a:rPr>
              <a:t>evitando el </a:t>
            </a:r>
            <a:r>
              <a:rPr lang="es-MX" sz="3600" i="1" dirty="0" smtClean="0">
                <a:latin typeface="Rockwell" pitchFamily="18" charset="0"/>
                <a:ea typeface="Tahoma" pitchFamily="34" charset="0"/>
                <a:cs typeface="Tahoma" pitchFamily="34" charset="0"/>
              </a:rPr>
              <a:t>desperdicio </a:t>
            </a:r>
            <a:r>
              <a:rPr lang="es-MX" sz="3600" dirty="0" smtClean="0">
                <a:latin typeface="Rockwell" pitchFamily="18" charset="0"/>
                <a:ea typeface="Tahoma" pitchFamily="34" charset="0"/>
                <a:cs typeface="Tahoma" pitchFamily="34" charset="0"/>
              </a:rPr>
              <a:t>de fondos económicos en campañas políticas publicitarias.</a:t>
            </a:r>
            <a:endParaRPr lang="es-MX" sz="3600" dirty="0">
              <a:latin typeface="Rockwell"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udith' xD\Configuración local\Archivos temporales de Internet\Content.IE5\B33HJPFA\MC900312140[1].wmf"/>
          <p:cNvPicPr>
            <a:picLocks noChangeAspect="1" noChangeArrowheads="1"/>
          </p:cNvPicPr>
          <p:nvPr/>
        </p:nvPicPr>
        <p:blipFill>
          <a:blip r:embed="rId3" cstate="print"/>
          <a:srcRect/>
          <a:stretch>
            <a:fillRect/>
          </a:stretch>
        </p:blipFill>
        <p:spPr bwMode="auto">
          <a:xfrm>
            <a:off x="3366202" y="2188652"/>
            <a:ext cx="5777798" cy="4669348"/>
          </a:xfrm>
          <a:prstGeom prst="rect">
            <a:avLst/>
          </a:prstGeom>
          <a:noFill/>
        </p:spPr>
      </p:pic>
      <p:pic>
        <p:nvPicPr>
          <p:cNvPr id="4" name="3 Imagen" descr="Como_ahorrar_tu_Dinero.jpg"/>
          <p:cNvPicPr>
            <a:picLocks noChangeAspect="1"/>
          </p:cNvPicPr>
          <p:nvPr/>
        </p:nvPicPr>
        <p:blipFill>
          <a:blip r:embed="rId4" cstate="print"/>
          <a:stretch>
            <a:fillRect/>
          </a:stretch>
        </p:blipFill>
        <p:spPr>
          <a:xfrm>
            <a:off x="0" y="332656"/>
            <a:ext cx="4499992" cy="3286125"/>
          </a:xfrm>
          <a:prstGeom prst="rect">
            <a:avLst/>
          </a:prstGeom>
        </p:spPr>
      </p:pic>
      <p:sp>
        <p:nvSpPr>
          <p:cNvPr id="2" name="1 Título"/>
          <p:cNvSpPr>
            <a:spLocks noGrp="1"/>
          </p:cNvSpPr>
          <p:nvPr>
            <p:ph type="title"/>
          </p:nvPr>
        </p:nvSpPr>
        <p:spPr/>
        <p:txBody>
          <a:bodyPr>
            <a:normAutofit/>
          </a:bodyPr>
          <a:lstStyle/>
          <a:p>
            <a:pPr algn="r"/>
            <a:r>
              <a:rPr lang="es-MX" sz="5400" b="1" dirty="0" smtClean="0">
                <a:ln w="31550" cmpd="sng">
                  <a:solidFill>
                    <a:srgbClr val="FF0000"/>
                  </a:solidFill>
                  <a:prstDash val="solid"/>
                </a:ln>
                <a:solidFill>
                  <a:schemeClr val="accent2"/>
                </a:solidFill>
                <a:effectLst>
                  <a:outerShdw blurRad="50800" dist="40000" dir="5400000" algn="tl" rotWithShape="0">
                    <a:srgbClr val="000000">
                      <a:shade val="5000"/>
                      <a:satMod val="120000"/>
                      <a:alpha val="33000"/>
                    </a:srgbClr>
                  </a:outerShdw>
                </a:effectLst>
                <a:latin typeface="Rockwell" pitchFamily="18" charset="0"/>
              </a:rPr>
              <a:t>Propósito Específico</a:t>
            </a:r>
            <a:endParaRPr lang="es-MX" sz="5400" b="1" dirty="0">
              <a:ln w="31550" cmpd="sng">
                <a:solidFill>
                  <a:srgbClr val="FF0000"/>
                </a:solidFill>
                <a:prstDash val="solid"/>
              </a:ln>
              <a:solidFill>
                <a:schemeClr val="accent2"/>
              </a:solidFill>
              <a:effectLst>
                <a:outerShdw blurRad="50800" dist="40000" dir="5400000" algn="tl" rotWithShape="0">
                  <a:srgbClr val="000000">
                    <a:shade val="5000"/>
                    <a:satMod val="120000"/>
                    <a:alpha val="33000"/>
                  </a:srgbClr>
                </a:outerShdw>
              </a:effectLst>
              <a:latin typeface="Rockwell" pitchFamily="18" charset="0"/>
            </a:endParaRPr>
          </a:p>
        </p:txBody>
      </p:sp>
      <p:sp>
        <p:nvSpPr>
          <p:cNvPr id="3" name="2 Marcador de contenido"/>
          <p:cNvSpPr>
            <a:spLocks noGrp="1"/>
          </p:cNvSpPr>
          <p:nvPr>
            <p:ph idx="1"/>
          </p:nvPr>
        </p:nvSpPr>
        <p:spPr>
          <a:xfrm>
            <a:off x="395536" y="2276872"/>
            <a:ext cx="8208912" cy="4005064"/>
          </a:xfrm>
        </p:spPr>
        <p:txBody>
          <a:bodyPr>
            <a:noAutofit/>
          </a:bodyPr>
          <a:lstStyle/>
          <a:p>
            <a:pPr>
              <a:buNone/>
            </a:pPr>
            <a:endParaRPr lang="es-MX"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a:p>
            <a:pPr>
              <a:buNone/>
            </a:pPr>
            <a:r>
              <a:rPr lang="es-MX"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rPr>
              <a:t>*</a:t>
            </a:r>
            <a:r>
              <a:rPr lang="es-MX" sz="4000" b="1"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Disminuir la contaminación provocada por la misma publicidad política.</a:t>
            </a:r>
            <a:endParaRPr lang="es-MX" sz="4000" b="1" dirty="0">
              <a:ln w="31550" cmpd="sng">
                <a:solidFill>
                  <a:srgbClr val="FF0000"/>
                </a:solidFill>
                <a:prstDash val="solid"/>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ahoma" pitchFamily="34" charset="0"/>
              <a:ea typeface="Tahoma" pitchFamily="34" charset="0"/>
              <a:cs typeface="Tahoma"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3"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4BUYQ1CAM87USOCAC1E05LCA9J7M41CA4OO91RCA944HALCAY2P312CAF90EWBCANYLCTMCA77TPI8CAKPI1IWCA931SZDCAVMTQSACATFCMLYCAGZPAZ8CACUO6M0CAX98PRGCARUIBH3CARLS6XW.jpg"/>
          <p:cNvPicPr>
            <a:picLocks noChangeAspect="1"/>
          </p:cNvPicPr>
          <p:nvPr/>
        </p:nvPicPr>
        <p:blipFill>
          <a:blip r:embed="rId2" cstate="print"/>
          <a:stretch>
            <a:fillRect/>
          </a:stretch>
        </p:blipFill>
        <p:spPr>
          <a:xfrm>
            <a:off x="2483767" y="0"/>
            <a:ext cx="6660233" cy="6591556"/>
          </a:xfrm>
          <a:prstGeom prst="rect">
            <a:avLst/>
          </a:prstGeom>
        </p:spPr>
      </p:pic>
      <p:pic>
        <p:nvPicPr>
          <p:cNvPr id="4" name="3 Imagen" descr="iloveearth.jpg"/>
          <p:cNvPicPr>
            <a:picLocks noChangeAspect="1"/>
          </p:cNvPicPr>
          <p:nvPr/>
        </p:nvPicPr>
        <p:blipFill>
          <a:blip r:embed="rId3" cstate="print">
            <a:lum bright="20000"/>
          </a:blip>
          <a:srcRect l="6958" t="25281" r="5400" b="19967"/>
          <a:stretch>
            <a:fillRect/>
          </a:stretch>
        </p:blipFill>
        <p:spPr>
          <a:xfrm>
            <a:off x="0" y="0"/>
            <a:ext cx="3168352" cy="1656184"/>
          </a:xfrm>
          <a:prstGeom prst="rect">
            <a:avLst/>
          </a:prstGeom>
          <a:ln>
            <a:noFill/>
          </a:ln>
          <a:effectLst>
            <a:softEdge rad="112500"/>
          </a:effectLst>
        </p:spPr>
      </p:pic>
      <p:sp>
        <p:nvSpPr>
          <p:cNvPr id="3" name="2 Marcador de contenido"/>
          <p:cNvSpPr>
            <a:spLocks noGrp="1"/>
          </p:cNvSpPr>
          <p:nvPr>
            <p:ph idx="1"/>
          </p:nvPr>
        </p:nvSpPr>
        <p:spPr>
          <a:xfrm>
            <a:off x="457200" y="1600200"/>
            <a:ext cx="8229600" cy="5257800"/>
          </a:xfrm>
        </p:spPr>
        <p:txBody>
          <a:bodyPr>
            <a:normAutofit/>
          </a:bodyPr>
          <a:lstStyle/>
          <a:p>
            <a:pPr>
              <a:buNone/>
            </a:pPr>
            <a:r>
              <a:rPr lang="es-ES" sz="1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60000" endA="900" endPos="58000" dir="5400000" sy="-100000" algn="bl" rotWithShape="0"/>
                </a:effectLst>
                <a:latin typeface="Broadway" pitchFamily="82" charset="0"/>
              </a:rPr>
              <a:t>PEJ</a:t>
            </a:r>
          </a:p>
          <a:p>
            <a:pPr>
              <a:buNone/>
            </a:pPr>
            <a:r>
              <a:rPr lang="es-ES" dirty="0" smtClean="0"/>
              <a:t>                       </a:t>
            </a:r>
          </a:p>
          <a:p>
            <a:pPr>
              <a:buNone/>
            </a:pPr>
            <a:endParaRPr lang="es-ES" sz="4800" b="1" dirty="0" smtClean="0">
              <a:ln w="1905"/>
              <a:solidFill>
                <a:srgbClr val="7030A0"/>
              </a:solidFill>
              <a:effectLst>
                <a:innerShdw blurRad="69850" dist="43180" dir="5400000">
                  <a:srgbClr val="000000">
                    <a:alpha val="65000"/>
                  </a:srgbClr>
                </a:innerShdw>
              </a:effectLst>
            </a:endParaRPr>
          </a:p>
          <a:p>
            <a:pPr>
              <a:buNone/>
            </a:pPr>
            <a:r>
              <a:rPr lang="es-ES" sz="4800" b="1" dirty="0" err="1" smtClean="0">
                <a:ln w="1905"/>
                <a:solidFill>
                  <a:srgbClr val="7030A0"/>
                </a:solidFill>
                <a:effectLst>
                  <a:innerShdw blurRad="69850" dist="43180" dir="5400000">
                    <a:srgbClr val="000000">
                      <a:alpha val="65000"/>
                    </a:srgbClr>
                  </a:innerShdw>
                </a:effectLst>
              </a:rPr>
              <a:t>Partido</a:t>
            </a:r>
            <a:r>
              <a:rPr lang="es-ES" sz="4800" b="1" dirty="0" err="1" smtClean="0">
                <a:ln w="1905"/>
                <a:solidFill>
                  <a:srgbClr val="60D636"/>
                </a:solidFill>
                <a:effectLst>
                  <a:innerShdw blurRad="69850" dist="43180" dir="5400000">
                    <a:srgbClr val="000000">
                      <a:alpha val="65000"/>
                    </a:srgbClr>
                  </a:innerShdw>
                </a:effectLst>
              </a:rPr>
              <a:t>Ecologísta</a:t>
            </a:r>
            <a:r>
              <a:rPr lang="es-ES" sz="4800" b="1" dirty="0" err="1" smtClean="0">
                <a:ln w="1905"/>
                <a:solidFill>
                  <a:srgbClr val="0099CC"/>
                </a:solidFill>
                <a:effectLst>
                  <a:innerShdw blurRad="69850" dist="43180" dir="5400000">
                    <a:srgbClr val="000000">
                      <a:alpha val="65000"/>
                    </a:srgbClr>
                  </a:innerShdw>
                </a:effectLst>
              </a:rPr>
              <a:t>Juvenil</a:t>
            </a:r>
            <a:endParaRPr lang="es-ES" sz="3500" dirty="0">
              <a:solidFill>
                <a:srgbClr val="0099CC"/>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1582726"/>
          </a:xfrm>
        </p:spPr>
        <p:txBody>
          <a:bodyPr>
            <a:normAutofit/>
          </a:bodyPr>
          <a:lstStyle/>
          <a:p>
            <a:pPr algn="l"/>
            <a:r>
              <a:rPr lang="es-MX"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Freestyle Script" pitchFamily="66" charset="0"/>
              </a:rPr>
              <a:t>Procedimientos</a:t>
            </a:r>
            <a:endParaRPr lang="es-MX" sz="5400" dirty="0">
              <a:latin typeface="Freestyle Script" pitchFamily="66" charset="0"/>
            </a:endParaRPr>
          </a:p>
        </p:txBody>
      </p:sp>
      <p:sp>
        <p:nvSpPr>
          <p:cNvPr id="3" name="2 Marcador de contenido"/>
          <p:cNvSpPr>
            <a:spLocks noGrp="1"/>
          </p:cNvSpPr>
          <p:nvPr>
            <p:ph idx="1"/>
          </p:nvPr>
        </p:nvSpPr>
        <p:spPr/>
        <p:txBody>
          <a:bodyPr/>
          <a:lstStyle/>
          <a:p>
            <a:pPr>
              <a:buFont typeface="Wingdings" pitchFamily="2" charset="2"/>
              <a:buChar char="q"/>
            </a:pPr>
            <a:r>
              <a:rPr lang="es-MX" dirty="0" smtClean="0">
                <a:latin typeface="Tahoma" pitchFamily="34" charset="0"/>
                <a:ea typeface="Tahoma" pitchFamily="34" charset="0"/>
                <a:cs typeface="Tahoma" pitchFamily="34" charset="0"/>
              </a:rPr>
              <a:t>Parques Políticos…</a:t>
            </a:r>
            <a:endParaRPr lang="es-MX" dirty="0">
              <a:latin typeface="Tahoma" pitchFamily="34" charset="0"/>
              <a:ea typeface="Tahoma" pitchFamily="34" charset="0"/>
              <a:cs typeface="Tahoma" pitchFamily="34" charset="0"/>
            </a:endParaRPr>
          </a:p>
        </p:txBody>
      </p:sp>
      <p:pic>
        <p:nvPicPr>
          <p:cNvPr id="4" name="3 Imagen" descr="parques20infantiles.jpg"/>
          <p:cNvPicPr>
            <a:picLocks noChangeAspect="1"/>
          </p:cNvPicPr>
          <p:nvPr/>
        </p:nvPicPr>
        <p:blipFill>
          <a:blip r:embed="rId3" cstate="print"/>
          <a:stretch>
            <a:fillRect/>
          </a:stretch>
        </p:blipFill>
        <p:spPr>
          <a:xfrm rot="21325878">
            <a:off x="3357554" y="2463367"/>
            <a:ext cx="5339748" cy="4011323"/>
          </a:xfrm>
          <a:prstGeom prst="rect">
            <a:avLst/>
          </a:prstGeom>
          <a:ln>
            <a:noFill/>
          </a:ln>
          <a:effectLst>
            <a:softEdge rad="112500"/>
          </a:effectLst>
        </p:spPr>
      </p:pic>
      <p:pic>
        <p:nvPicPr>
          <p:cNvPr id="5" name="4 Imagen" descr="JUEGOS%20INFANTILES.jpg"/>
          <p:cNvPicPr>
            <a:picLocks noChangeAspect="1"/>
          </p:cNvPicPr>
          <p:nvPr/>
        </p:nvPicPr>
        <p:blipFill>
          <a:blip r:embed="rId4" cstate="print"/>
          <a:stretch>
            <a:fillRect/>
          </a:stretch>
        </p:blipFill>
        <p:spPr>
          <a:xfrm>
            <a:off x="571472" y="2214554"/>
            <a:ext cx="4178982" cy="2643206"/>
          </a:xfrm>
          <a:prstGeom prst="rect">
            <a:avLst/>
          </a:prstGeom>
          <a:ln>
            <a:noFill/>
          </a:ln>
          <a:effectLst>
            <a:softEdge rad="112500"/>
          </a:effectLst>
        </p:spPr>
      </p:pic>
      <p:sp>
        <p:nvSpPr>
          <p:cNvPr id="2050" name="AutoShape 2" descr="http://t1.gstatic.com/images?q=tbn:ANd9GcSO54blm8XCfbsX3nLElmdgbVXQwDz2qSJLE0xIHGnBQd24hLzIWURDSTc">
            <a:hlinkClick r:id="rId5"/>
          </p:cNvPr>
          <p:cNvSpPr>
            <a:spLocks noChangeAspect="1" noChangeArrowheads="1"/>
          </p:cNvSpPr>
          <p:nvPr/>
        </p:nvSpPr>
        <p:spPr bwMode="auto">
          <a:xfrm>
            <a:off x="80963" y="-533400"/>
            <a:ext cx="1123950" cy="11144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 name="6 Imagen" descr="ni%C3%B1os.jpg"/>
          <p:cNvPicPr>
            <a:picLocks noChangeAspect="1"/>
          </p:cNvPicPr>
          <p:nvPr/>
        </p:nvPicPr>
        <p:blipFill>
          <a:blip r:embed="rId6" cstate="print"/>
          <a:stretch>
            <a:fillRect/>
          </a:stretch>
        </p:blipFill>
        <p:spPr>
          <a:xfrm rot="20629771">
            <a:off x="5290870" y="364888"/>
            <a:ext cx="3048000" cy="3009900"/>
          </a:xfrm>
          <a:prstGeom prst="rect">
            <a:avLst/>
          </a:prstGeom>
          <a:ln>
            <a:noFill/>
          </a:ln>
          <a:effectLst>
            <a:softEdge rad="112500"/>
          </a:effectLst>
        </p:spPr>
      </p:pic>
      <p:sp>
        <p:nvSpPr>
          <p:cNvPr id="8" name="7 Rectángulo"/>
          <p:cNvSpPr/>
          <p:nvPr/>
        </p:nvSpPr>
        <p:spPr>
          <a:xfrm>
            <a:off x="-463118" y="1928802"/>
            <a:ext cx="9607118" cy="2646878"/>
          </a:xfrm>
          <a:prstGeom prst="rect">
            <a:avLst/>
          </a:prstGeom>
          <a:noFill/>
        </p:spPr>
        <p:txBody>
          <a:bodyPr wrap="none" lIns="91440" tIns="45720" rIns="91440" bIns="45720">
            <a:spAutoFit/>
          </a:bodyPr>
          <a:lstStyle/>
          <a:p>
            <a:pPr algn="ctr"/>
            <a:r>
              <a:rPr lang="es-ES" sz="1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01600">
                    <a:schemeClr val="accent2">
                      <a:satMod val="175000"/>
                      <a:alpha val="40000"/>
                    </a:schemeClr>
                  </a:glow>
                  <a:outerShdw blurRad="41275" dist="12700" dir="12000000" algn="tl" rotWithShape="0">
                    <a:srgbClr val="000000">
                      <a:alpha val="40000"/>
                    </a:srgbClr>
                  </a:outerShdw>
                </a:effectLst>
                <a:latin typeface="Bradley Hand ITC" pitchFamily="66" charset="0"/>
              </a:rPr>
              <a:t>Propuestas</a:t>
            </a:r>
            <a:endParaRPr lang="es-ES" sz="1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01600">
                  <a:schemeClr val="accent2">
                    <a:satMod val="175000"/>
                    <a:alpha val="40000"/>
                  </a:schemeClr>
                </a:glow>
                <a:outerShdw blurRad="41275" dist="12700" dir="12000000" algn="tl" rotWithShape="0">
                  <a:srgbClr val="000000">
                    <a:alpha val="40000"/>
                  </a:srgbClr>
                </a:outerShdw>
              </a:effectLst>
              <a:latin typeface="Bradley Hand ITC" pitchFamily="66" charset="0"/>
            </a:endParaRPr>
          </a:p>
        </p:txBody>
      </p:sp>
      <p:pic>
        <p:nvPicPr>
          <p:cNvPr id="3074" name="Picture 2" descr="C:\Users\DANIEL\AppData\Local\Microsoft\Windows\Temporary Internet Files\Content.IE5\S9GCBN2Q\MM900297064[1].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356892" y="3459855"/>
            <a:ext cx="3134072" cy="322113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7"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xit" presetSubtype="0" fill="hold" nodeType="clickEffect">
                                  <p:stCondLst>
                                    <p:cond delay="0"/>
                                  </p:stCondLst>
                                  <p:childTnLst>
                                    <p:anim calcmode="lin" valueType="num">
                                      <p:cBhvr>
                                        <p:cTn id="22" dur="500"/>
                                        <p:tgtEl>
                                          <p:spTgt spid="8">
                                            <p:txEl>
                                              <p:pRg st="0" end="0"/>
                                            </p:txEl>
                                          </p:spTgt>
                                        </p:tgtEl>
                                        <p:attrNameLst>
                                          <p:attrName>ppt_w</p:attrName>
                                        </p:attrNameLst>
                                      </p:cBhvr>
                                      <p:tavLst>
                                        <p:tav tm="0">
                                          <p:val>
                                            <p:strVal val="ppt_w"/>
                                          </p:val>
                                        </p:tav>
                                        <p:tav tm="100000">
                                          <p:val>
                                            <p:strVal val="ppt_w*0.70"/>
                                          </p:val>
                                        </p:tav>
                                      </p:tavLst>
                                    </p:anim>
                                    <p:anim calcmode="lin" valueType="num">
                                      <p:cBhvr>
                                        <p:cTn id="23" dur="500"/>
                                        <p:tgtEl>
                                          <p:spTgt spid="8">
                                            <p:txEl>
                                              <p:pRg st="0" end="0"/>
                                            </p:txEl>
                                          </p:spTgt>
                                        </p:tgtEl>
                                        <p:attrNameLst>
                                          <p:attrName>ppt_h</p:attrName>
                                        </p:attrNameLst>
                                      </p:cBhvr>
                                      <p:tavLst>
                                        <p:tav tm="0">
                                          <p:val>
                                            <p:strVal val="ppt_h"/>
                                          </p:val>
                                        </p:tav>
                                        <p:tav tm="100000">
                                          <p:val>
                                            <p:strVal val="ppt_h"/>
                                          </p:val>
                                        </p:tav>
                                      </p:tavLst>
                                    </p:anim>
                                    <p:animEffect transition="out" filter="fade">
                                      <p:cBhvr>
                                        <p:cTn id="24" dur="500"/>
                                        <p:tgtEl>
                                          <p:spTgt spid="8">
                                            <p:txEl>
                                              <p:pRg st="0" end="0"/>
                                            </p:txEl>
                                          </p:spTgt>
                                        </p:tgtEl>
                                      </p:cBhvr>
                                    </p:animEffect>
                                    <p:set>
                                      <p:cBhvr>
                                        <p:cTn id="25"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fotosss proyectoo\P1060040.JPG"/>
          <p:cNvPicPr>
            <a:picLocks noChangeAspect="1" noChangeArrowheads="1"/>
          </p:cNvPicPr>
          <p:nvPr/>
        </p:nvPicPr>
        <p:blipFill>
          <a:blip r:embed="rId2" cstate="print">
            <a:lum bright="20000"/>
          </a:blip>
          <a:srcRect/>
          <a:stretch>
            <a:fillRect/>
          </a:stretch>
        </p:blipFill>
        <p:spPr bwMode="auto">
          <a:xfrm>
            <a:off x="0" y="0"/>
            <a:ext cx="4486176" cy="3364632"/>
          </a:xfrm>
          <a:prstGeom prst="rect">
            <a:avLst/>
          </a:prstGeom>
          <a:noFill/>
        </p:spPr>
      </p:pic>
      <p:pic>
        <p:nvPicPr>
          <p:cNvPr id="1027" name="Picture 3" descr="D:\fotosss proyectoo\P1060032.JPG"/>
          <p:cNvPicPr>
            <a:picLocks noChangeAspect="1" noChangeArrowheads="1"/>
          </p:cNvPicPr>
          <p:nvPr/>
        </p:nvPicPr>
        <p:blipFill>
          <a:blip r:embed="rId3" cstate="print">
            <a:lum bright="20000"/>
          </a:blip>
          <a:srcRect/>
          <a:stretch>
            <a:fillRect/>
          </a:stretch>
        </p:blipFill>
        <p:spPr bwMode="auto">
          <a:xfrm>
            <a:off x="4716016" y="620688"/>
            <a:ext cx="4427984" cy="3320988"/>
          </a:xfrm>
          <a:prstGeom prst="rect">
            <a:avLst/>
          </a:prstGeom>
          <a:noFill/>
        </p:spPr>
      </p:pic>
      <p:pic>
        <p:nvPicPr>
          <p:cNvPr id="1026" name="Picture 2" descr="D:\fotosss proyectoo\P1060031.JPG"/>
          <p:cNvPicPr>
            <a:picLocks noGrp="1" noChangeAspect="1" noChangeArrowheads="1"/>
          </p:cNvPicPr>
          <p:nvPr>
            <p:ph idx="1"/>
          </p:nvPr>
        </p:nvPicPr>
        <p:blipFill>
          <a:blip r:embed="rId4" cstate="print">
            <a:lum bright="20000"/>
          </a:blip>
          <a:srcRect/>
          <a:stretch>
            <a:fillRect/>
          </a:stretch>
        </p:blipFill>
        <p:spPr bwMode="auto">
          <a:xfrm>
            <a:off x="1" y="3104964"/>
            <a:ext cx="5004048" cy="3753036"/>
          </a:xfrm>
          <a:prstGeom prst="rect">
            <a:avLst/>
          </a:prstGeom>
          <a:noFill/>
        </p:spPr>
      </p:pic>
      <p:sp>
        <p:nvSpPr>
          <p:cNvPr id="2" name="1 Título"/>
          <p:cNvSpPr>
            <a:spLocks noGrp="1"/>
          </p:cNvSpPr>
          <p:nvPr>
            <p:ph type="title"/>
          </p:nvPr>
        </p:nvSpPr>
        <p:spPr>
          <a:xfrm>
            <a:off x="467544" y="54868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s-E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itannic Bold" pitchFamily="34" charset="0"/>
              </a:rPr>
              <a:t>Parques Actuales</a:t>
            </a:r>
            <a:endParaRPr lang="es-E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itannic Bold" pitchFamily="34" charset="0"/>
            </a:endParaRPr>
          </a:p>
        </p:txBody>
      </p:sp>
      <p:pic>
        <p:nvPicPr>
          <p:cNvPr id="1028" name="Picture 4" descr="D:\fotosss proyectoo\P1060035.JPG"/>
          <p:cNvPicPr>
            <a:picLocks noChangeAspect="1" noChangeArrowheads="1"/>
          </p:cNvPicPr>
          <p:nvPr/>
        </p:nvPicPr>
        <p:blipFill>
          <a:blip r:embed="rId5" cstate="print">
            <a:lum bright="20000"/>
          </a:blip>
          <a:srcRect/>
          <a:stretch>
            <a:fillRect/>
          </a:stretch>
        </p:blipFill>
        <p:spPr bwMode="auto">
          <a:xfrm>
            <a:off x="4945856" y="3709392"/>
            <a:ext cx="4198144" cy="31486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1V14YYCA3PEYCRCAF55P7RCAXCSEGMCA7IL001CAJF0BIZCAMV538NCAMHVJU5CAQRX1KTCA9J9AO8CAQYSHB4CAJ1XMZXCASGCHKCCAC06TDGCATDJRSVCASZE34ECAK8P36ACA1O7ACWCAEMETBY.jpg"/>
          <p:cNvPicPr>
            <a:picLocks noChangeAspect="1"/>
          </p:cNvPicPr>
          <p:nvPr/>
        </p:nvPicPr>
        <p:blipFill>
          <a:blip r:embed="rId2" cstate="print"/>
          <a:srcRect r="2467" b="4274"/>
          <a:stretch>
            <a:fillRect/>
          </a:stretch>
        </p:blipFill>
        <p:spPr>
          <a:xfrm rot="20557493">
            <a:off x="6053917" y="371540"/>
            <a:ext cx="2996014" cy="3001786"/>
          </a:xfrm>
          <a:prstGeom prst="rect">
            <a:avLst/>
          </a:prstGeom>
        </p:spPr>
      </p:pic>
      <p:pic>
        <p:nvPicPr>
          <p:cNvPr id="7" name="6 Imagen" descr="EWMXP5CA1HD1ZDCAFGU0FDCAX9DXM8CAIYA3XWCAL2ZO6OCA2NF4NGCAGLER61CALUSYFDCABQ82PWCAAMEPWWCAWMQFV8CAQV0MV0CA89KXAYCAPU8L0ACA85CX29CAQC9A3PCA161B9ZCAW6FBQ6.jpg"/>
          <p:cNvPicPr>
            <a:picLocks noChangeAspect="1"/>
          </p:cNvPicPr>
          <p:nvPr/>
        </p:nvPicPr>
        <p:blipFill>
          <a:blip r:embed="rId3" cstate="print"/>
          <a:stretch>
            <a:fillRect/>
          </a:stretch>
        </p:blipFill>
        <p:spPr>
          <a:xfrm>
            <a:off x="0" y="0"/>
            <a:ext cx="5528227" cy="5857892"/>
          </a:xfrm>
          <a:prstGeom prst="rect">
            <a:avLst/>
          </a:prstGeom>
          <a:ln>
            <a:noFill/>
          </a:ln>
          <a:effectLst>
            <a:softEdge rad="112500"/>
          </a:effectLst>
        </p:spPr>
      </p:pic>
      <p:pic>
        <p:nvPicPr>
          <p:cNvPr id="9" name="8 Imagen" descr="HH5P22CAONZ2NWCAT83WDACABE2KTICA48YVGTCAI5UNF1CA9KT7BVCAJW4V1OCA3U8X8KCAW05NORCAPS0BXSCAVOK0XJCAEGSI54CA315S4GCAV7XO7ZCA699JW9CAX142GNCAYODM3HCAWRLRKR.jpg"/>
          <p:cNvPicPr>
            <a:picLocks noChangeAspect="1"/>
          </p:cNvPicPr>
          <p:nvPr/>
        </p:nvPicPr>
        <p:blipFill>
          <a:blip r:embed="rId4" cstate="print"/>
          <a:stretch>
            <a:fillRect/>
          </a:stretch>
        </p:blipFill>
        <p:spPr>
          <a:xfrm>
            <a:off x="3476594" y="3086599"/>
            <a:ext cx="5667406" cy="3771401"/>
          </a:xfrm>
          <a:prstGeom prst="rect">
            <a:avLst/>
          </a:prstGeom>
          <a:ln>
            <a:noFill/>
          </a:ln>
          <a:effectLst>
            <a:softEdge rad="112500"/>
          </a:effectLst>
        </p:spPr>
      </p:pic>
      <p:sp>
        <p:nvSpPr>
          <p:cNvPr id="2" name="1 Título"/>
          <p:cNvSpPr>
            <a:spLocks noGrp="1"/>
          </p:cNvSpPr>
          <p:nvPr>
            <p:ph type="ctrTitle"/>
          </p:nvPr>
        </p:nvSpPr>
        <p:spPr>
          <a:xfrm>
            <a:off x="0" y="1071546"/>
            <a:ext cx="9144000" cy="2571768"/>
          </a:xfrm>
        </p:spPr>
        <p:txBody>
          <a:bodyPr>
            <a:noAutofit/>
          </a:bodyPr>
          <a:lstStyle/>
          <a:p>
            <a:r>
              <a:rPr lang="es-MX"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La Política por una Comunidad</a:t>
            </a:r>
            <a:br>
              <a:rPr lang="es-MX"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br>
            <a:r>
              <a:rPr lang="es-MX"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rPr>
              <a:t>RRR</a:t>
            </a:r>
            <a:endParaRPr lang="es-MX"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entury Gothic" pitchFamily="34" charset="0"/>
            </a:endParaRPr>
          </a:p>
        </p:txBody>
      </p:sp>
      <p:sp>
        <p:nvSpPr>
          <p:cNvPr id="30722" name="AutoShape 2" descr="data:image/jpg;base64,/9j/4AAQSkZJRgABAQAAAQABAAD/2wBDAAkGBwgHBgkIBwgKCgkLDRYPDQwMDRsUFRAWIB0iIiAdHx8kKDQsJCYxJx8fLT0tMTU3Ojo6Iys/RD84QzQ5Ojf/2wBDAQoKCg0MDRoPDxo3JR8lNzc3Nzc3Nzc3Nzc3Nzc3Nzc3Nzc3Nzc3Nzc3Nzc3Nzc3Nzc3Nzc3Nzc3Nzc3Nzc3Nzf/wAARCACgAKIDASIAAhEBAxEB/8QAHAABAAICAwEAAAAAAAAAAAAAAAYHBAUBAwgC/8QARRAAAQMDAgMGAggEAwQLAAAAAQIDBAAFEQYhEjFBBxMiUWFxgZEUIzJCUqGxwRYkM2IVcvElgqLRJjRDY3OSk7LC4fD/xAAZAQEAAwEBAAAAAAAAAAAAAAAAAwQFAgH/xAArEQACAgEDAwMCBwEAAAAAAAAAAQIDEQQhMRJBURMiYXHRBSMygZGhsfD/2gAMAwEAAhEDEQA/ALxpSlAKUpQClKUArgnFc1Ae0bU0qxXexQUcCYdyW4064MhSVDhCd88vFvXM30xbR1GPVJImUuc1HTsQtf4QaxUXlpOTK4WmwMlwnYe9aCA6XGcLzxJOCfOo12qzEQ9EzQ4kqL5Q0jH3VcQUCf8Ay1nQ1U7JrBcnp4wi88ltUrEtTqn7bEecxxOMoUeHlkpB2rLrTKIpSlAKUpQClKUApSlAKUpQClKUApSlAK4rmlAKrbt5g9/otE5GA5AmNvBXXBykgH/eB+FWTUX7S4SZ+g74yrB4Ii3hkZ3b8Y/9tAjT2R8Pp71JGHW0ubeu/wC9aftUhiXoa44TxKY4Hk56YUAT8ia6ezGaJ2m4SycrbZLKt+qDgfkAa3esGy9pS8NpTxKVCeAGM5PAcVhVJ1248M1rX1xyu6JXpApOlbMUO96n6Axhz8X1ad/jW4qM9mrod0HYVAqOILad8dBjp7f896k1bpkilKUApSlAKUpQClKUApSlAKUpQClKUApSlAK6JcZqZGejPp4mnkKbWnzSRgj5Gu+uDyJoChuyUqgOXa2k8TUScpCXPPmk7dPsg/H0qzHkB1txs5AWkpOPI/61XVqjCzdpOqrWtIT37iZTOBgFBJVt/wCp+RqxwrqPcVjahdN8v2NOr3VRNf2KPFzs/hNE5Md15nl5LJ/ep5UD7J2BDi6ghAAdxen8AHbCglScDpsRU8rYTysma1h4FKUr08FKVxkUBzXGa196vlrscX6Td5zERrBwXVYKsfhHMn0FV9b+1Cff74hmwWMqtCHMPTpRKcp68IGwPkN/UDpzOUYR6pPCOoxcnhFo1zWst14YlJV3mGVp5hR2+dbBt5twcTa0qHmk5rmu2FiTixKEoPEkfdKUqQ5FKUoBSlKAUpSgFDypWLcpjcC3yZj60obYaU4pSjgAAE/tQFWdpKExu03TMlpbYdkRnWXEDHFwjiIJ9CVbexqXMLDjKFA58IqnYWlZ2p4v8UTrw6u5yz3yFNDZvBxjz2IxgYxXf/HdzsqvoV8ta35KNkvsOcKXv7sY/T5CsnUNXW/lvLXKNKmLhV79kycadv8AB092h3q2XV8Rhde4fiOObIUoIKVJJ5AkjbPljnVoAnqK853GHftcstpetrFuiJXxNreBU9y+GB5javqXp5cJ1hifrqSzIGA0hctQ4TyGPFtVivV1xioye68b/wCEM9LOTco8fOx6MpVI2jXWptFPfR9Xh262pf8ASmNYLiN+p+8PQ7+R6VOLn2paSg2v6ci6tSioZbjxzxOqPkU7cPxxVuE4zWYvKKs4Sg8SRMnnkMNqcdWlDaElSlKUAEgdSegqn9Zdrjz8w2fQrBlyVHh+mcHEM/8Adp6/5jt6HnWgucvVXac9/MqNqsIUFNs8JPHjkTyKz74HkKluntO23T8Us29rxK/qPL3W57n9htVPU6+unZbyLNOknZu9kR+xaJceki7avkqulxWP6byytDe+eZPi9vsjpmpm02hltLbSEobQMJQhICQPQDYV8PymWdnHAD5Dc/Ko/fdWQ7Y2S8+lnbZGynFeyf3rCstt1E9934NauiNUdtl5JC++1HTl1WD0HMmuvT+rIDepI9sXKQh2US2hoKySrGRxAcuXWq7gN6u18+U6fjLg24nC5rxKQf8Af6n0TVqaJ7MrJpcNSVtiddE7mW+M8Kv7E8k++59a09J+HThJWTePgpanWVuLhBZ+fsTgchSuaVsmWK4JxXClBKSonAHOoLri636Xa1o0pJRElIWFBa0pJdTg+EFQISTsc/pUc7YQx1Pk7jCUuETvNc159gdsGqtPyBD1Pa0SinmXE/R3T65A4T8t6sGy9sOkbmEpkTHLe8cAoltkDP8AmTkfPFdp5OGsFg0rEg3KFcWu9t8yPKbO/Ew6lY+YNYuqLsmx6duF0WkL+isKcCfxKA2HxOBXoNmpaU/aIHuarztwkf8AQ9qAlwIXcZzMcEk8slR+HhFQ5eirlq9hFz1HqOT/AIg8kLQw0j6uODvwhJI5emN87nnUQ1fpK+aZajSJE1dytbLwUlSVqw2rbmkk8OcYyM/pUKvhJ9MXuS+lJYbWxO9IzFQJj+l5zn1sTeEogDvo/Q+pHX98GthfbvZLLwuXZ9DS17pQAStXrwj9TUD1ZfoOqYtvjWaM/Iu7q+8a7vZUc/eST15ewxnNb7TGh4tqa/xG/qRNuAwrLhK0NY9/tH1O3l51i3UVr8y3Zvt3yaddk/0V7rybK/6pZttnjPwmnHJU4AQ45b4VrJ5Hh5gbj5jzrTo0bbmIE+Vqd5udfFNfSHWVPKbDKMZKUkbFWAcHltjkCaz9ExP4l1BK1ZOSstRnO4tqVHw4AIUv3329SfKsrtHu0OHHZaMZqVclK4YTRTxK7zPPHkD05E1NVBVYhHl8/b9jicnZu+F/39mt0K0EuXqxLBk22G8A0p5XEQFDdBHpj9a2cLQ2n4clTzcBCyTkJdyoJ9gTX1YIEbSdgUu4yQlxSi9LkOK+0tXPfr5evxrQOa8ud2mqi6Rsy5vBzdcSeXnjICR7mqzjbdZL0eO/ZEylCuK9TknqlNR28nhQhPIDYVGNRaxgWocLzxQs8m0DicPw6D3qMS9TXy4uv2a4w/8AD7itolhxHEAMbnz5gHxA1IezPspt12tMW+6kcdlGWO9aihRSkJycFagcqJxnpz61Lp/w1zb9V/x3/c4t1qrinBZb8/Yh6b9qXVMwwtLwHxk7qaTxLAPVS+SB67e9WJovsZixii46ud+nzVeIxQolpJ/uPNZ+Q96tC12qBaIiYlsiMxY6eTbKAkZ8z5n1NZtbNVNdSxBYMy26y15m8nVGjtRmUMx20NMtpCUNoThKQOQAHIV20pUpEKUpQGPMUExHSTgcB5+1QvoKkWqHO7t4Uo4bCxxn0/1qJouEVf2HcjlkAkVka6WZpeC/pY+3J2S4kaawWZkdqQ0eaHUBSfkaiVz7M9PTVlbCH4Sic/y7nh+Ss4+FSwTI5OO9SD67frXYh5pf2HEH2NVYWzh+lliValyisFdlM2M6XLbfkoUOSi2ptXzSTW/Vp7Vblvct901k5JtjyOGS24z3iynqEqXk9OefhUzH/wCNa6/IdctriGVFC1AgKx9k4OD8Dg1M9bb5I1pq88FUOypek7o4vT0+TMixvFKjuEqQ0OIJAUobZOeYAIq2YkmLrDSbgQeJqbHU2QRukkEfMKH5VBoT9kg6LnQWXGY8wRFiUy9hLpd4SDkHc7nbG1b/ALIGFNaRYUpZUHVLcAP3fERj/hJ+NS2PMerG6eM+RGOH052x/BX3ZreYljuMyPckssrXt3jgAKSNini6e3Lb2qSau1Um6tN2XT7gkzJig0kNHiCQdj4hty+QyelSi9dnOnrxcVz5Dchp5w8TgYcCUrV5kYO564xnnWz07pSzacCja4gS6sYU84riWR5ZPIegrmz0Z2K55z47CuVkYemsY8mJNmQdCaRYaUrKY7QabSnYuuY6epOT6b1X0e7MWiW7qLUn115fH8rBSr/q6MbZ/CcfIE9TtNde6Vf1ZGhyLXMMeVFWe7DhKUKzjJyBkKGBg1pLbpfT2iGhdNWTmpk9Sst8aCpIP9qOaj6kbenOuoquUct7vnHP0+543KLwlwYds05fNeyGrlqJxUG0DCmYqCQpxPoOgP4juegqWain2LSlj+hsSUW5SMLZZjE8SlDzCTkg9Sfj6xO4doF91G+qFpKEtltWypDgyoDz8k/ma6GrBbtLMrveqpf02eTxIaKsqWv+3PM+p5Y6Um8NRe3iKEVnMv7f/f4amU9Nbbfv09BalS21RrfDSnclZJUrh+6BxE4HUjz3t/sp1jDu8RqxJt79vk2+K2lDT6sl1AHCVA4HUDO3Wq5tKJEl9zVGoEoQlKcQop+yync535bdeZ361KuyWFKvOpJeqHoxYgtNKjQsoI70qIKljPTb88dDVjTzfV04+vx8EN8V05z9C36UpV4pilKUApSlAYtwgxrlCehzmUvR3kFDjauSgelQWV2N6QeGGWJsY+bMpX/yzViUpgZKpkdisRCCLZqS8xvLjWFgfAcNa5/sj1QyD9A1ipePsh5C0/nk1c9K5cIvlHSnJcM8/TtBdp9vR3keeiZj7seUM/JYTWsY1bqvTpS3qm1yiwV8JW+yUk+YBxg16UrFuMGLcYLsOewh+M8kpcaWMhQNcSorksNHUbpxeUygNcLtd30oq425lDpSEkOY3b8QBweY9RU80DwfwpbS0QUmO2AQP7Rn881BO0bQw0LEfm2q9NiBMUWhb5AJcXnonYhWOeTgjbfPOVdk8Gbb9JoauAcQpTqlobXsUJPT44z8aoX0+lXjPcuV2+pPKXYmVKUqoTDG2APaqx7UtPOyLhbrwi3SrhnLUqMytRCQB4SABkb5z7DlVnE4BJ2A61FL/wBoNjsb5juuOyJI5ssJ4iPfoD6HepKnJTzFZOZpNbkGa1dItVvcbtumpkbhQQjvI54EnzO3+tQpF2ku3pF0v6ZEsjkVnGCOWM7YHlVtDtRZWkKRp68rB3BDYwaxpWu5tzdZRDtV0ZbIUl1tyOhYUTjfJIAxg8/M5qxWo15xDGe+SOcpWNZlx8Gnul2j3nTzCyR9EEhsObcPg40hSSP+VehozTLLDTUdCUNISEtpSMAJA2A+Fea7nBVFty7XHjfzN1lFMeMjOEFahgDzAHCM+dekLZFMK3xYpVxdwyhvi8+EAftU+jilF44yQapvqWfBlUpSrhWFKUoBSlKAUpSgFKVwSBzoDmo9rLVtu0jaVzrkvKjlLLCCON5fkP3PT5Z+da6vtmkLYZlxWVOLyI8dB8byvIeQ8yeX5VTFot947Sr8L9qRH+zUApZZBKUY3wlIBzgHcnmcfLic4wj1SOoQc3hHdYbbcu0TUB1HqfKYLZxHjYIRgckgfhHU/eOatdCAhIQkAD2r4YZbjtJbaSEoQMAegqsdU6querbodL6JQp4Lyl+U2ccY64V91A6q69NueZ79TP4L7caY4JTN7QdOQ7g5Cdno7xs4UtIJQD5cQBGRXLmvLAhvvDc4fD6O5PyAzXNu7EdPosCIdyU87cT4lzWVlHCo/dSk7FI9Rn2zWiu3YIEQnV2e8LckjdtuS2EpV5gqTy+VWXoYPuyFatrsarUeurhfu8t+l2HOBXhXLV4An/KTy9zv5DrWVo3STFsYEqWkPS3BxFSvP0zyH5nr5VGo13uGiX2rVqKyraWyMNk8lDJ8Q6K36g1vh2j2op4iTnnwlCs/pVa2u2K6IR2/0nhZCXub3JkGm0/ZbSPYV9jCSMDHsMVX6u1CIHeFNvfKPxZA/KpRYtSW+9MhyM6ArOChWxBqtOmyC6pIkjZGTwmcaabgjtTaVen+GQiJxW0LGEOLUohWD+IJ5Drk+QzctU9qOxRdQW8xZI4HE+Jp4DdpXn7eY/8AqtXp3tOvWkZqbNrVh2XGTs3MTu4E+ef+0H/EPXlWnpLYygo90UdRXJScmXtSsCzXe33qA3OtcpuTGcHhWg5+BHMH0O9Z9XCuKUpQClKUApSlADUW11ra3aQt/eyvrpjo/loiFeN0/snzP6mpDcFvNwZC43d9+lpRb7zPDxYOM43xnFVRp/RTwuq79quYLpeFnKSR9WyRy4cjcjpsAOgqK26Na3JK63N7GktOlLrrG7nUetlKCHN2Ye6eFOdk4+6n05nOT1qy2GWo7SGmG0ttoASlCBgAegr75bgYqA661XLVPRpXSyS/d5Z7txbe/cZ5gHorGST90b8+WbmzUTLvsqidOq71ctU3hWj9IeNasidLBIS2nPiHEOSRyJ6nwj1srQujLbo61CLBHeSHMKkSVpwt1X7JHQdPfevjs90dF0dY0xG+F2W7hcqRj+ovHIf2jkB8eZNSmtOuuNcelFGc3N5YpSlSHBg3S02+7xVRbpDYlMK5oeQFAe3kfUVF2eyfRLL3eCyoUc5CXH3VJHwKv1zU2pQEXmdnukZURcdzT1vQhQ+0yyG1j2UnBHzqltedm1z0S6bxYnnZFtQcqVj6yOPJeNlJ9fmBzr0jXw4hC0FC0hSVAgpIyCPKvGs7M9TaeUef9Ja0jzgiPLdS28cJCFq6+h6j05ipPeLRAvcIxp7IcbO6FA4Ug+aT0NYvaJ2OMvocuekG+4kJ8S4GcIX/AOGfun+3l5YqF6Y1pItajbNQJcQtpXBl1BCkeYUOYNZt2kcPfUXa71P2zOoRdR9mt1F0tDyn4OQHCAShafwup6e/yNXfortDserWkNxXwxcOHK4bxwsHrwnkoeo38wKjrDzEyPxtlLrS09dwQRyPwqH3vs+ivPiZYX1W6YlQWkJJ4Aobgpxuk+3yrunWp+2zk4t0zW8T0DmuagnZpqC8zEu2fVDQFyjI425KfsyWs44sjbiBIzy5jap3V9NNZRVaa2YpSlengpSlAdchsOsuNnYKSRmo87EfaJC21YHUDIqS1xioLqFbyS12uvgqvXF1vEdMa06bgPv3SeD3bqU+FhIIBUSdgd9iTgcz0rddmnZ6xpFlcya4mXeZI+ukcw2DuUoJ358ydzU54RX1XVVSrjhHlljm8ilKVKRilKUApSlAKUpQCodrvs8tGsWS7JSY1xQnDcxoDi9AsfeH5+RFTGh5UB5ttguuhNRHT97wUL3jupPgcB5cJ9fyO3WrDbWlxtK0HKSMg1NtT6ZtWqLeYV3j94jOW3EnDjSvxIV0P5HrmsVGkYLLLbUZ15tKEgbkKz6nI5ms/U6Vzl1QLlOoUViRiaOUfpz4wcFrfy5/6/KpdWFbbbHtyClgElW6lq5qrNqzp63XWosr2zU5ZQpSlTkZ/9k="/>
          <p:cNvSpPr>
            <a:spLocks noChangeAspect="1" noChangeArrowheads="1"/>
          </p:cNvSpPr>
          <p:nvPr/>
        </p:nvSpPr>
        <p:spPr bwMode="auto">
          <a:xfrm>
            <a:off x="80963" y="-517525"/>
            <a:ext cx="1095375" cy="10858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imbolo_reciclaje.jpg"/>
          <p:cNvPicPr>
            <a:picLocks noChangeAspect="1"/>
          </p:cNvPicPr>
          <p:nvPr/>
        </p:nvPicPr>
        <p:blipFill>
          <a:blip r:embed="rId3" cstate="print"/>
          <a:srcRect r="4111" b="7455"/>
          <a:stretch>
            <a:fillRect/>
          </a:stretch>
        </p:blipFill>
        <p:spPr>
          <a:xfrm rot="20774276">
            <a:off x="4831787" y="1806833"/>
            <a:ext cx="3909552" cy="3857066"/>
          </a:xfrm>
          <a:prstGeom prst="rect">
            <a:avLst/>
          </a:prstGeom>
        </p:spPr>
      </p:pic>
      <p:pic>
        <p:nvPicPr>
          <p:cNvPr id="6" name="5 Imagen" descr="tidyman-simbolo-reciclaje.jpg"/>
          <p:cNvPicPr>
            <a:picLocks noChangeAspect="1"/>
          </p:cNvPicPr>
          <p:nvPr/>
        </p:nvPicPr>
        <p:blipFill>
          <a:blip r:embed="rId4" cstate="print"/>
          <a:stretch>
            <a:fillRect/>
          </a:stretch>
        </p:blipFill>
        <p:spPr>
          <a:xfrm>
            <a:off x="2214546" y="3929066"/>
            <a:ext cx="2731993" cy="2624151"/>
          </a:xfrm>
          <a:prstGeom prst="rect">
            <a:avLst/>
          </a:prstGeom>
        </p:spPr>
      </p:pic>
      <p:pic>
        <p:nvPicPr>
          <p:cNvPr id="4" name="3 Imagen" descr="20100531012824-medio-20ambiente-1-.jpg"/>
          <p:cNvPicPr>
            <a:picLocks noChangeAspect="1"/>
          </p:cNvPicPr>
          <p:nvPr/>
        </p:nvPicPr>
        <p:blipFill>
          <a:blip r:embed="rId5" cstate="print"/>
          <a:stretch>
            <a:fillRect/>
          </a:stretch>
        </p:blipFill>
        <p:spPr>
          <a:xfrm>
            <a:off x="0" y="1214422"/>
            <a:ext cx="3295650" cy="3295650"/>
          </a:xfrm>
          <a:prstGeom prst="rect">
            <a:avLst/>
          </a:prstGeom>
        </p:spPr>
      </p:pic>
      <p:sp>
        <p:nvSpPr>
          <p:cNvPr id="2" name="1 Título"/>
          <p:cNvSpPr>
            <a:spLocks noGrp="1"/>
          </p:cNvSpPr>
          <p:nvPr>
            <p:ph type="title"/>
          </p:nvPr>
        </p:nvSpPr>
        <p:spPr/>
        <p:txBody>
          <a:bodyPr>
            <a:normAutofit fontScale="90000"/>
          </a:bodyPr>
          <a:lstStyle/>
          <a:p>
            <a:pPr marL="742950" indent="-742950">
              <a:buFont typeface="Wingdings" pitchFamily="2" charset="2"/>
              <a:buChar char="q"/>
            </a:pPr>
            <a:r>
              <a:rPr lang="es-MX" dirty="0" smtClean="0">
                <a:latin typeface="Tahoma" pitchFamily="34" charset="0"/>
                <a:ea typeface="Tahoma" pitchFamily="34" charset="0"/>
                <a:cs typeface="Tahoma" pitchFamily="34" charset="0"/>
              </a:rPr>
              <a:t>Publicidad que fomente el cuidado del Medio ambiente…</a:t>
            </a:r>
            <a:endParaRPr lang="es-MX"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ANIEL\AppData\Local\Microsoft\Windows\Temporary Internet Files\Content.IE5\VPT39EU5\MM900283265[1].gif"/>
          <p:cNvPicPr>
            <a:picLocks noChangeAspect="1" noChangeArrowheads="1" noCrop="1"/>
          </p:cNvPicPr>
          <p:nvPr/>
        </p:nvPicPr>
        <p:blipFill>
          <a:blip r:embed="rId3" cstate="print">
            <a:extLst>
              <a:ext uri="{BEBA8EAE-BF5A-486C-A8C5-ECC9F3942E4B}">
                <a14:imgProps xmlns="" xmlns:a14="http://schemas.microsoft.com/office/drawing/2010/main">
                  <a14:imgLayer r:embed="rId5">
                    <a14:imgEffect>
                      <a14:artisticCrisscrossEtching/>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rot="1043183">
            <a:off x="5105979" y="359192"/>
            <a:ext cx="2719388" cy="2061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
        <p:nvSpPr>
          <p:cNvPr id="3" name="2 Marcador de contenido"/>
          <p:cNvSpPr>
            <a:spLocks noGrp="1"/>
          </p:cNvSpPr>
          <p:nvPr>
            <p:ph idx="1"/>
          </p:nvPr>
        </p:nvSpPr>
        <p:spPr>
          <a:xfrm>
            <a:off x="395536" y="2332037"/>
            <a:ext cx="8229600" cy="4525963"/>
          </a:xfrm>
        </p:spPr>
        <p:txBody>
          <a:bodyPr>
            <a:normAutofit/>
          </a:bodyPr>
          <a:lstStyle/>
          <a:p>
            <a:pPr marL="514350" indent="-514350">
              <a:buNone/>
            </a:pP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*Cada partido debe recolectar toda pancarta al terminar las votaciones.</a:t>
            </a:r>
          </a:p>
          <a:p>
            <a:pPr marL="514350" indent="-514350">
              <a:buNone/>
            </a:pP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Aumentar el porcentaje de apoyo que un padrón electoral debe tener para que una asociación ciudadana pase a ser un partido político.</a:t>
            </a: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r>
            <a:b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br>
            <a:endPar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ndParaRPr>
          </a:p>
        </p:txBody>
      </p:sp>
      <p:sp>
        <p:nvSpPr>
          <p:cNvPr id="4" name="1 Título"/>
          <p:cNvSpPr>
            <a:spLocks noGrp="1"/>
          </p:cNvSpPr>
          <p:nvPr>
            <p:ph type="title"/>
          </p:nvPr>
        </p:nvSpPr>
        <p:spPr>
          <a:xfrm>
            <a:off x="214282" y="500042"/>
            <a:ext cx="8229600" cy="1143000"/>
          </a:xfrm>
        </p:spPr>
        <p:txBody>
          <a:bodyPr>
            <a:normAutofit fontScale="90000"/>
          </a:bodyPr>
          <a:lstStyle/>
          <a:p>
            <a:pPr algn="l">
              <a:buFont typeface="Wingdings" pitchFamily="2" charset="2"/>
              <a:buChar char="q"/>
            </a:pPr>
            <a:r>
              <a:rPr lang="es-MX" sz="4900" dirty="0" smtClean="0">
                <a:latin typeface="Tahoma" pitchFamily="34" charset="0"/>
                <a:ea typeface="Tahoma" pitchFamily="34" charset="0"/>
                <a:cs typeface="Tahoma" pitchFamily="34" charset="0"/>
              </a:rPr>
              <a:t>Nuevas normas</a:t>
            </a:r>
            <a:br>
              <a:rPr lang="es-MX" sz="4900" dirty="0" smtClean="0">
                <a:latin typeface="Tahoma" pitchFamily="34" charset="0"/>
                <a:ea typeface="Tahoma" pitchFamily="34" charset="0"/>
                <a:cs typeface="Tahoma" pitchFamily="34" charset="0"/>
              </a:rPr>
            </a:br>
            <a:r>
              <a:rPr lang="es-MX" sz="4900" dirty="0" smtClean="0">
                <a:latin typeface="Tahoma" pitchFamily="34" charset="0"/>
                <a:ea typeface="Tahoma" pitchFamily="34" charset="0"/>
                <a:cs typeface="Tahoma" pitchFamily="34" charset="0"/>
              </a:rPr>
              <a:t> para la publicidad..</a:t>
            </a:r>
            <a:r>
              <a:rPr lang="es-MX" dirty="0" smtClean="0"/>
              <a:t/>
            </a:r>
            <a:br>
              <a:rPr lang="es-MX" dirty="0" smtClean="0"/>
            </a:br>
            <a:endParaRPr lang="es-MX" dirty="0"/>
          </a:p>
        </p:txBody>
      </p:sp>
      <p:sp>
        <p:nvSpPr>
          <p:cNvPr id="6" name="5 Rectángulo"/>
          <p:cNvSpPr/>
          <p:nvPr/>
        </p:nvSpPr>
        <p:spPr>
          <a:xfrm>
            <a:off x="827584" y="2780928"/>
            <a:ext cx="7157729" cy="646331"/>
          </a:xfrm>
          <a:prstGeom prst="rect">
            <a:avLst/>
          </a:prstGeom>
          <a:noFill/>
        </p:spPr>
        <p:txBody>
          <a:bodyPr wrap="none" lIns="91440" tIns="45720" rIns="91440" bIns="45720">
            <a:spAutoFit/>
          </a:bodyPr>
          <a:lstStyle/>
          <a:p>
            <a:pPr algn="ct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0.26%</a:t>
            </a:r>
            <a:r>
              <a:rPr lang="es-ES" sz="3600" b="1" cap="none" spc="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 Nacional</a:t>
            </a:r>
            <a:r>
              <a:rPr lang="es-E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   </a:t>
            </a:r>
            <a:r>
              <a:rPr lang="es-ES" sz="3600" b="1" cap="none" spc="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  2% Estatal</a:t>
            </a:r>
            <a:endParaRPr lang="es-E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nodeType="clickEffect">
                                  <p:stCondLst>
                                    <p:cond delay="0"/>
                                  </p:stCondLst>
                                  <p:childTnLst>
                                    <p:anim calcmode="lin" valueType="num">
                                      <p:cBhvr>
                                        <p:cTn id="19"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20"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21" dur="1000"/>
                                        <p:tgtEl>
                                          <p:spTgt spid="3">
                                            <p:txEl>
                                              <p:pRg st="0" end="0"/>
                                            </p:txEl>
                                          </p:spTgt>
                                        </p:tgtEl>
                                      </p:cBhvr>
                                    </p:animEffect>
                                    <p:set>
                                      <p:cBhvr>
                                        <p:cTn id="2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Foto_A2996.jpg"/>
          <p:cNvPicPr>
            <a:picLocks noChangeAspect="1"/>
          </p:cNvPicPr>
          <p:nvPr/>
        </p:nvPicPr>
        <p:blipFill>
          <a:blip r:embed="rId3" cstate="print">
            <a:lum bright="20000"/>
          </a:blip>
          <a:stretch>
            <a:fillRect/>
          </a:stretch>
        </p:blipFill>
        <p:spPr>
          <a:xfrm rot="4712881">
            <a:off x="400517" y="262331"/>
            <a:ext cx="4188756" cy="3141567"/>
          </a:xfrm>
          <a:prstGeom prst="rect">
            <a:avLst/>
          </a:prstGeom>
        </p:spPr>
      </p:pic>
      <p:pic>
        <p:nvPicPr>
          <p:cNvPr id="8" name="7 Imagen" descr="Foto_A2995.jpg"/>
          <p:cNvPicPr>
            <a:picLocks noChangeAspect="1"/>
          </p:cNvPicPr>
          <p:nvPr/>
        </p:nvPicPr>
        <p:blipFill>
          <a:blip r:embed="rId4" cstate="print">
            <a:lum bright="30000"/>
          </a:blip>
          <a:srcRect l="3015" t="4601" r="9697" b="8021"/>
          <a:stretch>
            <a:fillRect/>
          </a:stretch>
        </p:blipFill>
        <p:spPr>
          <a:xfrm rot="6282301">
            <a:off x="5536770" y="2224451"/>
            <a:ext cx="4341977" cy="3259891"/>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3143208" y="0"/>
            <a:ext cx="6000792" cy="2123658"/>
          </a:xfrm>
          <a:prstGeom prst="rect">
            <a:avLst/>
          </a:prstGeom>
          <a:noFill/>
        </p:spPr>
        <p:txBody>
          <a:bodyPr wrap="square" rtlCol="0">
            <a:spAutoFit/>
          </a:bodyPr>
          <a:lstStyle/>
          <a:p>
            <a:pPr algn="r">
              <a:buFont typeface="Wingdings" pitchFamily="2" charset="2"/>
              <a:buChar char="q"/>
            </a:pPr>
            <a:r>
              <a:rPr lang="es-MX" sz="4400" dirty="0" smtClean="0">
                <a:latin typeface="Tahoma" pitchFamily="34" charset="0"/>
                <a:ea typeface="Tahoma" pitchFamily="34" charset="0"/>
                <a:cs typeface="Tahoma" pitchFamily="34" charset="0"/>
              </a:rPr>
              <a:t>Objetos creados con los desechos de la publicidad..</a:t>
            </a:r>
            <a:endParaRPr lang="es-MX" sz="4400" dirty="0">
              <a:latin typeface="Tahoma" pitchFamily="34" charset="0"/>
              <a:ea typeface="Tahoma" pitchFamily="34" charset="0"/>
              <a:cs typeface="Tahoma" pitchFamily="34" charset="0"/>
            </a:endParaRPr>
          </a:p>
        </p:txBody>
      </p:sp>
      <p:sp>
        <p:nvSpPr>
          <p:cNvPr id="5" name="4 CuadroTexto"/>
          <p:cNvSpPr txBox="1"/>
          <p:nvPr/>
        </p:nvSpPr>
        <p:spPr>
          <a:xfrm>
            <a:off x="0" y="5429264"/>
            <a:ext cx="6500826" cy="1446550"/>
          </a:xfrm>
          <a:prstGeom prst="rect">
            <a:avLst/>
          </a:prstGeom>
          <a:noFill/>
        </p:spPr>
        <p:txBody>
          <a:bodyPr wrap="square" rtlCol="0">
            <a:spAutoFit/>
          </a:bodyPr>
          <a:lstStyle/>
          <a:p>
            <a:pPr>
              <a:buFont typeface="Wingdings" pitchFamily="2" charset="2"/>
              <a:buChar char="q"/>
            </a:pPr>
            <a:r>
              <a:rPr lang="es-MX" sz="4400" dirty="0" smtClean="0">
                <a:latin typeface="Tahoma" pitchFamily="34" charset="0"/>
                <a:ea typeface="Tahoma" pitchFamily="34" charset="0"/>
                <a:cs typeface="Tahoma" pitchFamily="34" charset="0"/>
              </a:rPr>
              <a:t>Publicidad Útil para la Población</a:t>
            </a:r>
            <a:r>
              <a:rPr lang="es-MX" sz="3600" dirty="0" smtClean="0">
                <a:latin typeface="Tahoma" pitchFamily="34" charset="0"/>
                <a:ea typeface="Tahoma" pitchFamily="34" charset="0"/>
                <a:cs typeface="Tahoma" pitchFamily="34" charset="0"/>
              </a:rPr>
              <a:t>..</a:t>
            </a:r>
            <a:endParaRPr lang="es-MX" sz="4000" dirty="0">
              <a:latin typeface="Tahoma" pitchFamily="34" charset="0"/>
              <a:ea typeface="Tahoma" pitchFamily="34" charset="0"/>
              <a:cs typeface="Tahoma" pitchFamily="34" charset="0"/>
            </a:endParaRPr>
          </a:p>
        </p:txBody>
      </p:sp>
      <p:pic>
        <p:nvPicPr>
          <p:cNvPr id="5123" name="Picture 3" descr="C:\Users\DANIEL\AppData\Local\Microsoft\Windows\Temporary Internet Files\Content.IE5\S9GCBN2Q\MM900309738[1].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7864" y="1268760"/>
            <a:ext cx="3201415" cy="355225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additive="base">
                                        <p:cTn id="15" dur="500" fill="hold"/>
                                        <p:tgtEl>
                                          <p:spTgt spid="5123"/>
                                        </p:tgtEl>
                                        <p:attrNameLst>
                                          <p:attrName>ppt_x</p:attrName>
                                        </p:attrNameLst>
                                      </p:cBhvr>
                                      <p:tavLst>
                                        <p:tav tm="0">
                                          <p:val>
                                            <p:strVal val="#ppt_x"/>
                                          </p:val>
                                        </p:tav>
                                        <p:tav tm="100000">
                                          <p:val>
                                            <p:strVal val="#ppt_x"/>
                                          </p:val>
                                        </p:tav>
                                      </p:tavLst>
                                    </p:anim>
                                    <p:anim calcmode="lin" valueType="num">
                                      <p:cBhvr additive="base">
                                        <p:cTn id="16"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NIEL\AppData\Local\Microsoft\Windows\Temporary Internet Files\Content.IE5\S9GCBN2Q\MM900336342[1].gif"/>
          <p:cNvPicPr>
            <a:picLocks noChangeAspect="1" noChangeArrowheads="1" noCrop="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6305" y="3482849"/>
            <a:ext cx="3568402" cy="339847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3 Imagen" descr="OVV3Y9CA62AG2ZCA19PSQ3CA3K9UZXCA0ZZZWJCAEL2RYUCA87QAQ7CA8YIFZYCA9L1C82CAGBW0IWCAG5EYGOCAHF7C6CCA5KAECLCALQUX7ZCAL7FTNHCA6CIJGMCAMYA4M1CAEZ9KTQCAB3N2C3.jpg"/>
          <p:cNvPicPr>
            <a:picLocks noChangeAspect="1"/>
          </p:cNvPicPr>
          <p:nvPr/>
        </p:nvPicPr>
        <p:blipFill>
          <a:blip r:embed="rId4" cstate="print"/>
          <a:stretch>
            <a:fillRect/>
          </a:stretch>
        </p:blipFill>
        <p:spPr>
          <a:xfrm>
            <a:off x="3614707" y="0"/>
            <a:ext cx="5529293" cy="4088711"/>
          </a:xfrm>
          <a:prstGeom prst="rect">
            <a:avLst/>
          </a:prstGeom>
        </p:spPr>
      </p:pic>
      <p:sp>
        <p:nvSpPr>
          <p:cNvPr id="2" name="1 Título"/>
          <p:cNvSpPr>
            <a:spLocks noGrp="1"/>
          </p:cNvSpPr>
          <p:nvPr>
            <p:ph type="title"/>
          </p:nvPr>
        </p:nvSpPr>
        <p:spPr>
          <a:xfrm>
            <a:off x="428596" y="285728"/>
            <a:ext cx="8229600" cy="1143000"/>
          </a:xfrm>
        </p:spPr>
        <p:txBody>
          <a:bodyPr>
            <a:normAutofit/>
          </a:bodyPr>
          <a:lstStyle/>
          <a:p>
            <a:pPr algn="l"/>
            <a:r>
              <a:rPr lang="es-MX"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itchFamily="34" charset="0"/>
              </a:rPr>
              <a:t>Recursos Humanos</a:t>
            </a:r>
            <a:endParaRPr lang="es-MX"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itchFamily="34" charset="0"/>
            </a:endParaRPr>
          </a:p>
        </p:txBody>
      </p:sp>
      <p:sp>
        <p:nvSpPr>
          <p:cNvPr id="3" name="2 Marcador de contenido"/>
          <p:cNvSpPr>
            <a:spLocks noGrp="1"/>
          </p:cNvSpPr>
          <p:nvPr>
            <p:ph idx="1"/>
          </p:nvPr>
        </p:nvSpPr>
        <p:spPr>
          <a:xfrm>
            <a:off x="914400" y="2332037"/>
            <a:ext cx="8229600" cy="4525963"/>
          </a:xfrm>
        </p:spPr>
        <p:txBody>
          <a:bodyPr>
            <a:normAutofit/>
          </a:bodyPr>
          <a:lstStyle/>
          <a:p>
            <a:pPr algn="r"/>
            <a:r>
              <a:rPr lang="es-MX" sz="4000" dirty="0" smtClean="0">
                <a:solidFill>
                  <a:schemeClr val="accent3">
                    <a:lumMod val="50000"/>
                  </a:schemeClr>
                </a:solidFill>
                <a:latin typeface="Tahoma" pitchFamily="34" charset="0"/>
                <a:ea typeface="Tahoma" pitchFamily="34" charset="0"/>
                <a:cs typeface="Tahoma" pitchFamily="34" charset="0"/>
              </a:rPr>
              <a:t>Buscamos la ayuda de la comunidad en general así como que nuestras propuestas sean </a:t>
            </a:r>
            <a:r>
              <a:rPr lang="es-MX" sz="4000" i="1" dirty="0" smtClean="0">
                <a:solidFill>
                  <a:schemeClr val="accent3">
                    <a:lumMod val="50000"/>
                  </a:schemeClr>
                </a:solidFill>
                <a:latin typeface="Tahoma" pitchFamily="34" charset="0"/>
                <a:ea typeface="Tahoma" pitchFamily="34" charset="0"/>
                <a:cs typeface="Tahoma" pitchFamily="34" charset="0"/>
              </a:rPr>
              <a:t>escuchadas</a:t>
            </a:r>
            <a:r>
              <a:rPr lang="es-MX" sz="4000" dirty="0" smtClean="0">
                <a:solidFill>
                  <a:schemeClr val="accent3">
                    <a:lumMod val="50000"/>
                  </a:schemeClr>
                </a:solidFill>
                <a:latin typeface="Tahoma" pitchFamily="34" charset="0"/>
                <a:ea typeface="Tahoma" pitchFamily="34" charset="0"/>
                <a:cs typeface="Tahoma" pitchFamily="34" charset="0"/>
              </a:rPr>
              <a:t>  por diversas instituciones.</a:t>
            </a:r>
            <a:endParaRPr lang="es-MX" sz="4000" dirty="0">
              <a:solidFill>
                <a:schemeClr val="accent3">
                  <a:lumMod val="50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lide(fromBottom)">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jttg.bmp"/>
          <p:cNvPicPr>
            <a:picLocks noChangeAspect="1"/>
          </p:cNvPicPr>
          <p:nvPr/>
        </p:nvPicPr>
        <p:blipFill>
          <a:blip r:embed="rId3" cstate="print">
            <a:lum bright="20000"/>
          </a:blip>
          <a:stretch>
            <a:fillRect/>
          </a:stretch>
        </p:blipFill>
        <p:spPr>
          <a:xfrm>
            <a:off x="0" y="2234257"/>
            <a:ext cx="4562367" cy="4623743"/>
          </a:xfrm>
          <a:prstGeom prst="rect">
            <a:avLst/>
          </a:prstGeom>
        </p:spPr>
      </p:pic>
      <p:pic>
        <p:nvPicPr>
          <p:cNvPr id="4" name="3 Imagen" descr="9O3TM3CAQ9LYN9CAKOAYG5CAXMOZHACAMAKEQ7CA89OK3XCARCEEWUCABFZRCNCABHYQT3CA4BXNRECAPK61OXCA7IIZZKCANQ27DBCASJ59WECA9HBTM3CAKPDU1XCAUW6XWVCA93DYDHCA27TGUG.jpg"/>
          <p:cNvPicPr>
            <a:picLocks noChangeAspect="1"/>
          </p:cNvPicPr>
          <p:nvPr/>
        </p:nvPicPr>
        <p:blipFill>
          <a:blip r:embed="rId4" cstate="print">
            <a:lum bright="30000"/>
          </a:blip>
          <a:stretch>
            <a:fillRect/>
          </a:stretch>
        </p:blipFill>
        <p:spPr>
          <a:xfrm>
            <a:off x="4452910" y="0"/>
            <a:ext cx="4691090" cy="3518318"/>
          </a:xfrm>
          <a:prstGeom prst="rect">
            <a:avLst/>
          </a:prstGeom>
          <a:ln>
            <a:noFill/>
          </a:ln>
          <a:effectLst>
            <a:softEdge rad="112500"/>
          </a:effectLst>
        </p:spPr>
      </p:pic>
      <p:sp>
        <p:nvSpPr>
          <p:cNvPr id="2" name="1 Título"/>
          <p:cNvSpPr>
            <a:spLocks noGrp="1"/>
          </p:cNvSpPr>
          <p:nvPr>
            <p:ph type="title"/>
          </p:nvPr>
        </p:nvSpPr>
        <p:spPr>
          <a:xfrm>
            <a:off x="457200" y="274638"/>
            <a:ext cx="7043758" cy="1143000"/>
          </a:xfrm>
        </p:spPr>
        <p:txBody>
          <a:bodyPr>
            <a:normAutofit/>
          </a:bodyPr>
          <a:lstStyle/>
          <a:p>
            <a:pPr algn="l"/>
            <a: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Recursos Materiales</a:t>
            </a:r>
            <a:endParaRPr lang="es-MX"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
        <p:nvSpPr>
          <p:cNvPr id="3" name="2 Marcador de contenido"/>
          <p:cNvSpPr>
            <a:spLocks noGrp="1"/>
          </p:cNvSpPr>
          <p:nvPr>
            <p:ph idx="1"/>
          </p:nvPr>
        </p:nvSpPr>
        <p:spPr/>
        <p:txBody>
          <a:bodyPr>
            <a:normAutofit/>
          </a:bodyPr>
          <a:lstStyle/>
          <a:p>
            <a:pPr algn="r"/>
            <a:r>
              <a:rPr lang="es-MX" sz="4000" b="1" dirty="0" smtClean="0">
                <a:latin typeface="Tahoma" pitchFamily="34" charset="0"/>
                <a:ea typeface="Tahoma" pitchFamily="34" charset="0"/>
                <a:cs typeface="Tahoma" pitchFamily="34" charset="0"/>
              </a:rPr>
              <a:t>Para el desarrollo del proyecto utilizaremos básicamente la publicidad </a:t>
            </a:r>
            <a:r>
              <a:rPr lang="es-MX" sz="4000" b="1" u="sng" dirty="0" smtClean="0">
                <a:latin typeface="Tahoma" pitchFamily="34" charset="0"/>
                <a:ea typeface="Tahoma" pitchFamily="34" charset="0"/>
                <a:cs typeface="Tahoma" pitchFamily="34" charset="0"/>
              </a:rPr>
              <a:t>impresa</a:t>
            </a:r>
            <a:r>
              <a:rPr lang="es-MX" sz="4000" b="1" dirty="0" smtClean="0">
                <a:latin typeface="Tahoma" pitchFamily="34" charset="0"/>
                <a:ea typeface="Tahoma" pitchFamily="34" charset="0"/>
                <a:cs typeface="Tahoma" pitchFamily="34" charset="0"/>
              </a:rPr>
              <a:t> de las campañas políticas, para su </a:t>
            </a:r>
            <a:r>
              <a:rPr lang="es-MX" sz="4000" b="1" i="1" dirty="0" smtClean="0">
                <a:latin typeface="Tahoma" pitchFamily="34" charset="0"/>
                <a:ea typeface="Tahoma" pitchFamily="34" charset="0"/>
                <a:cs typeface="Tahoma" pitchFamily="34" charset="0"/>
              </a:rPr>
              <a:t>reutilización, </a:t>
            </a:r>
            <a:r>
              <a:rPr lang="es-MX" sz="4000" b="1" dirty="0" smtClean="0">
                <a:latin typeface="Tahoma" pitchFamily="34" charset="0"/>
                <a:ea typeface="Tahoma" pitchFamily="34" charset="0"/>
                <a:cs typeface="Tahoma" pitchFamily="34" charset="0"/>
              </a:rPr>
              <a:t>así como todo residuo de estas mismas.</a:t>
            </a:r>
            <a:endParaRPr lang="es-MX" sz="3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CAOH7CJB.jpg"/>
          <p:cNvPicPr>
            <a:picLocks noChangeAspect="1"/>
          </p:cNvPicPr>
          <p:nvPr/>
        </p:nvPicPr>
        <p:blipFill>
          <a:blip r:embed="rId2" cstate="print"/>
          <a:srcRect b="9944"/>
          <a:stretch>
            <a:fillRect/>
          </a:stretch>
        </p:blipFill>
        <p:spPr>
          <a:xfrm>
            <a:off x="323528" y="0"/>
            <a:ext cx="3816424" cy="2373942"/>
          </a:xfrm>
          <a:prstGeom prst="rect">
            <a:avLst/>
          </a:prstGeom>
        </p:spPr>
      </p:pic>
      <p:sp>
        <p:nvSpPr>
          <p:cNvPr id="2" name="1 Título"/>
          <p:cNvSpPr>
            <a:spLocks noGrp="1"/>
          </p:cNvSpPr>
          <p:nvPr>
            <p:ph type="title"/>
          </p:nvPr>
        </p:nvSpPr>
        <p:spPr>
          <a:xfrm>
            <a:off x="0" y="274638"/>
            <a:ext cx="9144000" cy="1143000"/>
          </a:xfrm>
        </p:spPr>
        <p:txBody>
          <a:bodyPr>
            <a:normAutofit fontScale="90000"/>
          </a:bodyPr>
          <a:lstStyle/>
          <a:p>
            <a:pPr algn="r"/>
            <a:r>
              <a:rPr lang="es-E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Visita a la Planta Recicladora</a:t>
            </a:r>
            <a:endParaRPr lang="es-ES" dirty="0">
              <a:latin typeface="Berlin Sans FB" pitchFamily="34" charset="0"/>
            </a:endParaRPr>
          </a:p>
        </p:txBody>
      </p:sp>
      <p:sp>
        <p:nvSpPr>
          <p:cNvPr id="3" name="2 Marcador de contenido"/>
          <p:cNvSpPr>
            <a:spLocks noGrp="1"/>
          </p:cNvSpPr>
          <p:nvPr>
            <p:ph idx="1"/>
          </p:nvPr>
        </p:nvSpPr>
        <p:spPr>
          <a:xfrm>
            <a:off x="0" y="1988840"/>
            <a:ext cx="8229600" cy="4525963"/>
          </a:xfrm>
        </p:spPr>
        <p:txBody>
          <a:bodyPr>
            <a:noAutofit/>
          </a:bodyPr>
          <a:lstStyle/>
          <a:p>
            <a:r>
              <a:rPr lang="es-ES" sz="4000" b="1" dirty="0" smtClean="0">
                <a:ln w="10541" cmpd="sng">
                  <a:solidFill>
                    <a:schemeClr val="accent1">
                      <a:shade val="88000"/>
                      <a:satMod val="110000"/>
                    </a:schemeClr>
                  </a:solidFill>
                  <a:prstDash val="solid"/>
                </a:ln>
                <a:solidFill>
                  <a:srgbClr val="7030A0"/>
                </a:solidFill>
              </a:rPr>
              <a:t>ECO-LIFE RECYCLING es el nombre de la compañía </a:t>
            </a:r>
            <a:r>
              <a:rPr lang="es-ES" sz="4000" b="1" dirty="0" smtClean="0">
                <a:ln w="10541" cmpd="sng">
                  <a:solidFill>
                    <a:schemeClr val="accent1">
                      <a:shade val="88000"/>
                      <a:satMod val="110000"/>
                    </a:schemeClr>
                  </a:solidFill>
                  <a:prstDash val="solid"/>
                </a:ln>
                <a:solidFill>
                  <a:srgbClr val="7030A0"/>
                </a:solidFill>
              </a:rPr>
              <a:t>alemana </a:t>
            </a:r>
            <a:r>
              <a:rPr lang="es-ES" sz="4000" b="1" dirty="0" smtClean="0">
                <a:ln w="10541" cmpd="sng">
                  <a:solidFill>
                    <a:schemeClr val="accent1">
                      <a:shade val="88000"/>
                      <a:satMod val="110000"/>
                    </a:schemeClr>
                  </a:solidFill>
                  <a:prstDash val="solid"/>
                </a:ln>
                <a:solidFill>
                  <a:srgbClr val="7030A0"/>
                </a:solidFill>
              </a:rPr>
              <a:t>encargada del centro de reciclaje de la basura de Cabo San Lucas.</a:t>
            </a:r>
            <a:br>
              <a:rPr lang="es-ES" sz="4000" b="1" dirty="0" smtClean="0">
                <a:ln w="10541" cmpd="sng">
                  <a:solidFill>
                    <a:schemeClr val="accent1">
                      <a:shade val="88000"/>
                      <a:satMod val="110000"/>
                    </a:schemeClr>
                  </a:solidFill>
                  <a:prstDash val="solid"/>
                </a:ln>
                <a:solidFill>
                  <a:srgbClr val="7030A0"/>
                </a:solidFill>
              </a:rPr>
            </a:br>
            <a:r>
              <a:rPr lang="es-ES" sz="4000" b="1" dirty="0" smtClean="0">
                <a:ln w="10541" cmpd="sng">
                  <a:solidFill>
                    <a:schemeClr val="accent1">
                      <a:shade val="88000"/>
                      <a:satMod val="110000"/>
                    </a:schemeClr>
                  </a:solidFill>
                  <a:prstDash val="solid"/>
                </a:ln>
                <a:solidFill>
                  <a:srgbClr val="7030A0"/>
                </a:solidFill>
              </a:rPr>
              <a:t>Ahí es separada, clasificada y enviada a centros de reciclaje donde pasa de ser inservible a objetos nuevos y útiles.</a:t>
            </a:r>
            <a:br>
              <a:rPr lang="es-ES" sz="4000" b="1" dirty="0" smtClean="0">
                <a:ln w="10541" cmpd="sng">
                  <a:solidFill>
                    <a:schemeClr val="accent1">
                      <a:shade val="88000"/>
                      <a:satMod val="110000"/>
                    </a:schemeClr>
                  </a:solidFill>
                  <a:prstDash val="solid"/>
                </a:ln>
                <a:solidFill>
                  <a:srgbClr val="7030A0"/>
                </a:solidFill>
              </a:rPr>
            </a:br>
            <a:endParaRPr lang="es-ES" sz="4000" b="1" dirty="0">
              <a:ln w="10541" cmpd="sng">
                <a:solidFill>
                  <a:schemeClr val="accent1">
                    <a:shade val="88000"/>
                    <a:satMod val="110000"/>
                  </a:schemeClr>
                </a:solidFill>
                <a:prstDash val="solid"/>
              </a:ln>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ien-verde-como-hacer-algo-mejorar--medio-ambiente-460x345-la.jpg"/>
          <p:cNvPicPr>
            <a:picLocks noChangeAspect="1"/>
          </p:cNvPicPr>
          <p:nvPr/>
        </p:nvPicPr>
        <p:blipFill>
          <a:blip r:embed="rId3" cstate="print"/>
          <a:stretch>
            <a:fillRect/>
          </a:stretch>
        </p:blipFill>
        <p:spPr>
          <a:xfrm>
            <a:off x="5000607" y="1333476"/>
            <a:ext cx="4143393" cy="55245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1 Título"/>
          <p:cNvSpPr>
            <a:spLocks noGrp="1"/>
          </p:cNvSpPr>
          <p:nvPr>
            <p:ph type="title"/>
          </p:nvPr>
        </p:nvSpPr>
        <p:spPr/>
        <p:txBody>
          <a:bodyPr>
            <a:normAutofit/>
          </a:bodyPr>
          <a:lstStyle/>
          <a:p>
            <a:pPr algn="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pitchFamily="34" charset="0"/>
              </a:rPr>
              <a:t>Escenario</a:t>
            </a:r>
            <a:endParaRPr lang="es-MX"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pitchFamily="34" charset="0"/>
            </a:endParaRPr>
          </a:p>
        </p:txBody>
      </p:sp>
      <p:sp>
        <p:nvSpPr>
          <p:cNvPr id="3" name="2 Marcador de contenido"/>
          <p:cNvSpPr>
            <a:spLocks noGrp="1"/>
          </p:cNvSpPr>
          <p:nvPr>
            <p:ph idx="1"/>
          </p:nvPr>
        </p:nvSpPr>
        <p:spPr>
          <a:xfrm>
            <a:off x="0" y="1500174"/>
            <a:ext cx="5472122" cy="4525963"/>
          </a:xfrm>
        </p:spPr>
        <p:txBody>
          <a:bodyPr/>
          <a:lstStyle/>
          <a:p>
            <a:pPr>
              <a:buNone/>
            </a:pPr>
            <a:r>
              <a:rPr lang="en-US" dirty="0" smtClean="0"/>
              <a:t>    </a:t>
            </a:r>
            <a:r>
              <a:rPr lang="en-US" sz="4000" dirty="0" smtClean="0">
                <a:latin typeface="Kristen ITC" pitchFamily="66" charset="0"/>
              </a:rPr>
              <a:t>Pretendemos hacer un cambio en nuestra comunidad mediante </a:t>
            </a:r>
            <a:r>
              <a:rPr lang="en-US" sz="4000" dirty="0" err="1" smtClean="0">
                <a:latin typeface="Kristen ITC" pitchFamily="66" charset="0"/>
              </a:rPr>
              <a:t>nuestro</a:t>
            </a:r>
            <a:r>
              <a:rPr lang="en-US" sz="4000" dirty="0" smtClean="0">
                <a:latin typeface="Kristen ITC" pitchFamily="66" charset="0"/>
              </a:rPr>
              <a:t> </a:t>
            </a:r>
            <a:r>
              <a:rPr lang="en-US" sz="4000" dirty="0" err="1" smtClean="0">
                <a:latin typeface="Kristen ITC" pitchFamily="66" charset="0"/>
              </a:rPr>
              <a:t>proyecto</a:t>
            </a:r>
            <a:r>
              <a:rPr lang="en-US" sz="4000" dirty="0" smtClean="0">
                <a:latin typeface="Kristen ITC" pitchFamily="66" charset="0"/>
              </a:rPr>
              <a:t>, dando un buen ejemplo a otras comunidades.</a:t>
            </a:r>
            <a:endParaRPr lang="es-MX" sz="4000"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YN9ML0CA8BL2TOCASDFG60CASOQPOWCANMA1GCCAYTBT1ECAWQ0HLWCA9IDRY5CA42K461CA1EQX7YCAO97PDYCAHEUKR0CA9PC0P4CAZRBD90CAHG7SWWCAGUSHEOCAK0PTK6CAY80V5WCAZSAAMN.jpg"/>
          <p:cNvPicPr>
            <a:picLocks noChangeAspect="1"/>
          </p:cNvPicPr>
          <p:nvPr/>
        </p:nvPicPr>
        <p:blipFill>
          <a:blip r:embed="rId3" cstate="print">
            <a:lum bright="30000"/>
          </a:blip>
          <a:stretch>
            <a:fillRect/>
          </a:stretch>
        </p:blipFill>
        <p:spPr>
          <a:xfrm>
            <a:off x="3326253" y="2500306"/>
            <a:ext cx="5817747" cy="4357694"/>
          </a:xfrm>
          <a:prstGeom prst="rect">
            <a:avLst/>
          </a:prstGeom>
        </p:spPr>
      </p:pic>
      <p:sp>
        <p:nvSpPr>
          <p:cNvPr id="2" name="1 Título"/>
          <p:cNvSpPr>
            <a:spLocks noGrp="1"/>
          </p:cNvSpPr>
          <p:nvPr>
            <p:ph type="title"/>
          </p:nvPr>
        </p:nvSpPr>
        <p:spPr/>
        <p:txBody>
          <a:bodyPr>
            <a:noAutofit/>
          </a:bodyPr>
          <a:lstStyle/>
          <a:p>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rPr>
              <a:t>Medios de Difusión </a:t>
            </a:r>
            <a:endParaRPr lang="es-MX"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endParaRPr>
          </a:p>
        </p:txBody>
      </p:sp>
      <p:sp>
        <p:nvSpPr>
          <p:cNvPr id="3" name="2 Marcador de contenido"/>
          <p:cNvSpPr>
            <a:spLocks noGrp="1"/>
          </p:cNvSpPr>
          <p:nvPr>
            <p:ph idx="1"/>
          </p:nvPr>
        </p:nvSpPr>
        <p:spPr>
          <a:xfrm>
            <a:off x="428596" y="1500174"/>
            <a:ext cx="8229600" cy="4525963"/>
          </a:xfrm>
        </p:spPr>
        <p:txBody>
          <a:bodyPr>
            <a:normAutofit/>
          </a:bodyPr>
          <a:lstStyle/>
          <a:p>
            <a:pPr>
              <a:buNone/>
            </a:pPr>
            <a:r>
              <a:rPr lang="en-US" sz="4000" b="1" dirty="0" smtClean="0">
                <a:latin typeface="Century Gothic" pitchFamily="34" charset="0"/>
              </a:rPr>
              <a:t>Buscamos que nuestro proyecto se difunda a otras comunidades  mediante:</a:t>
            </a:r>
          </a:p>
          <a:p>
            <a:pPr>
              <a:buNone/>
            </a:pPr>
            <a:endParaRPr lang="en-US" sz="4000" b="1" dirty="0" smtClean="0">
              <a:latin typeface="Century Gothic" pitchFamily="34" charset="0"/>
            </a:endParaRPr>
          </a:p>
          <a:p>
            <a:r>
              <a:rPr lang="en-US" sz="4000" b="1" dirty="0" smtClean="0">
                <a:latin typeface="Century Gothic" pitchFamily="34" charset="0"/>
              </a:rPr>
              <a:t>Sitios web</a:t>
            </a:r>
          </a:p>
          <a:p>
            <a:r>
              <a:rPr lang="en-US" sz="4000" b="1" dirty="0" smtClean="0">
                <a:latin typeface="Century Gothic" pitchFamily="34" charset="0"/>
              </a:rPr>
              <a:t>Talleres Delegacionales</a:t>
            </a:r>
          </a:p>
          <a:p>
            <a:pPr>
              <a:buNone/>
            </a:pPr>
            <a:endParaRPr lang="es-MX" sz="4000" b="1" dirty="0">
              <a:latin typeface="Century Gothic" pitchFamily="34" charset="0"/>
            </a:endParaRPr>
          </a:p>
        </p:txBody>
      </p:sp>
      <p:sp>
        <p:nvSpPr>
          <p:cNvPr id="5" name="4 Rectángulo"/>
          <p:cNvSpPr/>
          <p:nvPr/>
        </p:nvSpPr>
        <p:spPr>
          <a:xfrm>
            <a:off x="0" y="3286124"/>
            <a:ext cx="9358346" cy="830997"/>
          </a:xfrm>
          <a:prstGeom prst="rect">
            <a:avLst/>
          </a:prstGeom>
          <a:noFill/>
        </p:spPr>
        <p:txBody>
          <a:bodyPr wrap="square" lIns="91440" tIns="45720" rIns="91440" bIns="45720">
            <a:spAutoFit/>
          </a:bodyPr>
          <a:lstStyle/>
          <a:p>
            <a:pPr algn="ctr"/>
            <a:r>
              <a:rPr lang="es-E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WWW.ECO-RRR.com</a:t>
            </a:r>
            <a:endParaRPr lang="es-E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to="" calcmode="lin" valueType="num">
                                      <p:cBhvr>
                                        <p:cTn id="21" dur="1" fill="hold"/>
                                        <p:tgtEl>
                                          <p:spTgt spid="3">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1"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5">
                                            <p:txEl>
                                              <p:pRg st="0" end="0"/>
                                            </p:txEl>
                                          </p:spTgt>
                                        </p:tgtEl>
                                      </p:cBhvr>
                                    </p:animEffect>
                                  </p:childTnLst>
                                </p:cTn>
                              </p:par>
                              <p:par>
                                <p:cTn id="34" presetID="24"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to="" calcmode="lin" valueType="num">
                                      <p:cBhvr>
                                        <p:cTn id="3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57166"/>
            <a:ext cx="9144000" cy="1168088"/>
          </a:xfrm>
        </p:spPr>
        <p:txBody>
          <a:bodyPr>
            <a:noAutofit/>
          </a:bodyPr>
          <a:lstStyle/>
          <a:p>
            <a:r>
              <a:rPr lang="es-MX"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eestyle Script" pitchFamily="66" charset="0"/>
              </a:rPr>
              <a:t>Relación Proyecto- Asignaturas</a:t>
            </a:r>
            <a:endParaRPr lang="es-MX"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eestyle Script" pitchFamily="66" charset="0"/>
            </a:endParaRPr>
          </a:p>
        </p:txBody>
      </p:sp>
      <p:cxnSp>
        <p:nvCxnSpPr>
          <p:cNvPr id="7" name="6 Conector recto de flecha"/>
          <p:cNvCxnSpPr/>
          <p:nvPr/>
        </p:nvCxnSpPr>
        <p:spPr>
          <a:xfrm rot="16200000" flipV="1">
            <a:off x="4125513" y="2518165"/>
            <a:ext cx="785818" cy="3571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9 Conector recto de flecha"/>
          <p:cNvCxnSpPr/>
          <p:nvPr/>
        </p:nvCxnSpPr>
        <p:spPr>
          <a:xfrm rot="5400000" flipH="1" flipV="1">
            <a:off x="5253046" y="2709389"/>
            <a:ext cx="599607" cy="46719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11 Conector recto de flecha"/>
          <p:cNvCxnSpPr/>
          <p:nvPr/>
        </p:nvCxnSpPr>
        <p:spPr>
          <a:xfrm>
            <a:off x="5643570" y="4000504"/>
            <a:ext cx="785818"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13 Conector recto de flecha"/>
          <p:cNvCxnSpPr/>
          <p:nvPr/>
        </p:nvCxnSpPr>
        <p:spPr>
          <a:xfrm rot="16200000" flipH="1">
            <a:off x="5360203" y="4717268"/>
            <a:ext cx="599609" cy="68151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15 Conector recto de flecha"/>
          <p:cNvCxnSpPr/>
          <p:nvPr/>
        </p:nvCxnSpPr>
        <p:spPr>
          <a:xfrm rot="16200000" flipH="1">
            <a:off x="4161231" y="5447123"/>
            <a:ext cx="785818" cy="3571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17 Conector recto de flecha"/>
          <p:cNvCxnSpPr/>
          <p:nvPr/>
        </p:nvCxnSpPr>
        <p:spPr>
          <a:xfrm rot="5400000">
            <a:off x="3219910" y="4681549"/>
            <a:ext cx="456731" cy="6100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19 Conector recto de flecha"/>
          <p:cNvCxnSpPr/>
          <p:nvPr/>
        </p:nvCxnSpPr>
        <p:spPr>
          <a:xfrm rot="10800000">
            <a:off x="2714612" y="4000504"/>
            <a:ext cx="71438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21 Conector recto de flecha"/>
          <p:cNvCxnSpPr/>
          <p:nvPr/>
        </p:nvCxnSpPr>
        <p:spPr>
          <a:xfrm rot="16200000" flipV="1">
            <a:off x="3184191" y="2673670"/>
            <a:ext cx="528169" cy="6100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25 Rectángulo"/>
          <p:cNvSpPr/>
          <p:nvPr/>
        </p:nvSpPr>
        <p:spPr>
          <a:xfrm>
            <a:off x="5796136" y="2276872"/>
            <a:ext cx="2071702" cy="5000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Español</a:t>
            </a:r>
            <a:endParaRPr lang="es-MX" dirty="0"/>
          </a:p>
        </p:txBody>
      </p:sp>
      <p:sp>
        <p:nvSpPr>
          <p:cNvPr id="27" name="26 Rectángulo"/>
          <p:cNvSpPr/>
          <p:nvPr/>
        </p:nvSpPr>
        <p:spPr>
          <a:xfrm>
            <a:off x="6429388" y="3717032"/>
            <a:ext cx="2103052" cy="56922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Matemáticas</a:t>
            </a:r>
            <a:endParaRPr lang="es-MX" sz="2000" dirty="0"/>
          </a:p>
        </p:txBody>
      </p:sp>
      <p:sp>
        <p:nvSpPr>
          <p:cNvPr id="28" name="27 Rectángulo"/>
          <p:cNvSpPr/>
          <p:nvPr/>
        </p:nvSpPr>
        <p:spPr>
          <a:xfrm>
            <a:off x="6000760" y="5143512"/>
            <a:ext cx="2071702"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Ciencias II </a:t>
            </a:r>
            <a:endParaRPr lang="es-MX" dirty="0">
              <a:solidFill>
                <a:schemeClr val="bg1"/>
              </a:solidFill>
            </a:endParaRPr>
          </a:p>
        </p:txBody>
      </p:sp>
      <p:sp>
        <p:nvSpPr>
          <p:cNvPr id="29" name="28 Rectángulo"/>
          <p:cNvSpPr/>
          <p:nvPr/>
        </p:nvSpPr>
        <p:spPr>
          <a:xfrm>
            <a:off x="3419872" y="5805264"/>
            <a:ext cx="2226548" cy="8108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Formación</a:t>
            </a:r>
          </a:p>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Cívica Y Ética</a:t>
            </a:r>
            <a:endParaRPr lang="es-MX" dirty="0"/>
          </a:p>
        </p:txBody>
      </p:sp>
      <p:sp>
        <p:nvSpPr>
          <p:cNvPr id="30" name="29 Rectángulo"/>
          <p:cNvSpPr/>
          <p:nvPr/>
        </p:nvSpPr>
        <p:spPr>
          <a:xfrm>
            <a:off x="1643042" y="5072074"/>
            <a:ext cx="1500198" cy="50006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Historia</a:t>
            </a:r>
            <a:endParaRPr lang="es-MX" dirty="0"/>
          </a:p>
        </p:txBody>
      </p:sp>
      <p:sp>
        <p:nvSpPr>
          <p:cNvPr id="31" name="30 Rectángulo"/>
          <p:cNvSpPr/>
          <p:nvPr/>
        </p:nvSpPr>
        <p:spPr>
          <a:xfrm>
            <a:off x="1214414" y="3571876"/>
            <a:ext cx="1428760"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Artes</a:t>
            </a:r>
            <a:endParaRPr lang="es-MX" dirty="0"/>
          </a:p>
        </p:txBody>
      </p:sp>
      <p:sp>
        <p:nvSpPr>
          <p:cNvPr id="32" name="31 Rectángulo"/>
          <p:cNvSpPr/>
          <p:nvPr/>
        </p:nvSpPr>
        <p:spPr>
          <a:xfrm>
            <a:off x="1785918" y="2204864"/>
            <a:ext cx="1489938" cy="5097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Inglés</a:t>
            </a:r>
            <a:endParaRPr lang="es-MX" dirty="0"/>
          </a:p>
        </p:txBody>
      </p:sp>
      <p:sp>
        <p:nvSpPr>
          <p:cNvPr id="33" name="32 Rectángulo"/>
          <p:cNvSpPr/>
          <p:nvPr/>
        </p:nvSpPr>
        <p:spPr>
          <a:xfrm>
            <a:off x="3707904" y="1628800"/>
            <a:ext cx="2000264"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Tecnología</a:t>
            </a:r>
            <a:endParaRPr lang="es-MX"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 name="20 Imagen" descr="imagesCAP638J9.jpg"/>
          <p:cNvPicPr>
            <a:picLocks noChangeAspect="1"/>
          </p:cNvPicPr>
          <p:nvPr/>
        </p:nvPicPr>
        <p:blipFill>
          <a:blip r:embed="rId3" cstate="print"/>
          <a:srcRect l="10080" t="6720" r="9281" b="12641"/>
          <a:stretch>
            <a:fillRect/>
          </a:stretch>
        </p:blipFill>
        <p:spPr>
          <a:xfrm>
            <a:off x="3275856" y="2780928"/>
            <a:ext cx="2448272" cy="2448272"/>
          </a:xfrm>
          <a:prstGeom prst="ellipse">
            <a:avLst/>
          </a:prstGeom>
          <a:ln>
            <a:noFill/>
          </a:ln>
          <a:effectLst>
            <a:softEdge rad="112500"/>
          </a:effectLst>
        </p:spPr>
      </p:pic>
      <p:sp>
        <p:nvSpPr>
          <p:cNvPr id="23" name="22 Rectángulo"/>
          <p:cNvSpPr/>
          <p:nvPr/>
        </p:nvSpPr>
        <p:spPr>
          <a:xfrm>
            <a:off x="3275856" y="3140968"/>
            <a:ext cx="25891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estyle Script" pitchFamily="66" charset="0"/>
                <a:cs typeface="FreesiaUPC" pitchFamily="34" charset="-34"/>
              </a:rPr>
              <a:t>Proyecto</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estyle Script" pitchFamily="66" charset="0"/>
              <a:cs typeface="FreesiaUPC"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style.rotation</p:attrName>
                                        </p:attrNameLst>
                                      </p:cBhvr>
                                      <p:tavLst>
                                        <p:tav tm="0">
                                          <p:val>
                                            <p:fltVal val="360"/>
                                          </p:val>
                                        </p:tav>
                                        <p:tav tm="100000">
                                          <p:val>
                                            <p:fltVal val="0"/>
                                          </p:val>
                                        </p:tav>
                                      </p:tavLst>
                                    </p:anim>
                                    <p:animEffect transition="in" filter="fade">
                                      <p:cBhvr>
                                        <p:cTn id="18" dur="2000"/>
                                        <p:tgtEl>
                                          <p:spTgt spid="7"/>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fltVal val="0"/>
                                          </p:val>
                                        </p:tav>
                                        <p:tav tm="100000">
                                          <p:val>
                                            <p:strVal val="#ppt_w"/>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anim calcmode="lin" valueType="num">
                                      <p:cBhvr>
                                        <p:cTn id="23" dur="2000" fill="hold"/>
                                        <p:tgtEl>
                                          <p:spTgt spid="10"/>
                                        </p:tgtEl>
                                        <p:attrNameLst>
                                          <p:attrName>style.rotation</p:attrName>
                                        </p:attrNameLst>
                                      </p:cBhvr>
                                      <p:tavLst>
                                        <p:tav tm="0">
                                          <p:val>
                                            <p:fltVal val="360"/>
                                          </p:val>
                                        </p:tav>
                                        <p:tav tm="100000">
                                          <p:val>
                                            <p:fltVal val="0"/>
                                          </p:val>
                                        </p:tav>
                                      </p:tavLst>
                                    </p:anim>
                                    <p:animEffect transition="in" filter="fade">
                                      <p:cBhvr>
                                        <p:cTn id="24" dur="2000"/>
                                        <p:tgtEl>
                                          <p:spTgt spid="10"/>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 calcmode="lin" valueType="num">
                                      <p:cBhvr>
                                        <p:cTn id="29" dur="2000" fill="hold"/>
                                        <p:tgtEl>
                                          <p:spTgt spid="12"/>
                                        </p:tgtEl>
                                        <p:attrNameLst>
                                          <p:attrName>style.rotation</p:attrName>
                                        </p:attrNameLst>
                                      </p:cBhvr>
                                      <p:tavLst>
                                        <p:tav tm="0">
                                          <p:val>
                                            <p:fltVal val="360"/>
                                          </p:val>
                                        </p:tav>
                                        <p:tav tm="100000">
                                          <p:val>
                                            <p:fltVal val="0"/>
                                          </p:val>
                                        </p:tav>
                                      </p:tavLst>
                                    </p:anim>
                                    <p:animEffect transition="in" filter="fade">
                                      <p:cBhvr>
                                        <p:cTn id="30" dur="2000"/>
                                        <p:tgtEl>
                                          <p:spTgt spid="12"/>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2000" fill="hold"/>
                                        <p:tgtEl>
                                          <p:spTgt spid="14"/>
                                        </p:tgtEl>
                                        <p:attrNameLst>
                                          <p:attrName>ppt_w</p:attrName>
                                        </p:attrNameLst>
                                      </p:cBhvr>
                                      <p:tavLst>
                                        <p:tav tm="0">
                                          <p:val>
                                            <p:fltVal val="0"/>
                                          </p:val>
                                        </p:tav>
                                        <p:tav tm="100000">
                                          <p:val>
                                            <p:strVal val="#ppt_w"/>
                                          </p:val>
                                        </p:tav>
                                      </p:tavLst>
                                    </p:anim>
                                    <p:anim calcmode="lin" valueType="num">
                                      <p:cBhvr>
                                        <p:cTn id="34" dur="2000" fill="hold"/>
                                        <p:tgtEl>
                                          <p:spTgt spid="14"/>
                                        </p:tgtEl>
                                        <p:attrNameLst>
                                          <p:attrName>ppt_h</p:attrName>
                                        </p:attrNameLst>
                                      </p:cBhvr>
                                      <p:tavLst>
                                        <p:tav tm="0">
                                          <p:val>
                                            <p:fltVal val="0"/>
                                          </p:val>
                                        </p:tav>
                                        <p:tav tm="100000">
                                          <p:val>
                                            <p:strVal val="#ppt_h"/>
                                          </p:val>
                                        </p:tav>
                                      </p:tavLst>
                                    </p:anim>
                                    <p:anim calcmode="lin" valueType="num">
                                      <p:cBhvr>
                                        <p:cTn id="35" dur="2000" fill="hold"/>
                                        <p:tgtEl>
                                          <p:spTgt spid="14"/>
                                        </p:tgtEl>
                                        <p:attrNameLst>
                                          <p:attrName>style.rotation</p:attrName>
                                        </p:attrNameLst>
                                      </p:cBhvr>
                                      <p:tavLst>
                                        <p:tav tm="0">
                                          <p:val>
                                            <p:fltVal val="360"/>
                                          </p:val>
                                        </p:tav>
                                        <p:tav tm="100000">
                                          <p:val>
                                            <p:fltVal val="0"/>
                                          </p:val>
                                        </p:tav>
                                      </p:tavLst>
                                    </p:anim>
                                    <p:animEffect transition="in" filter="fade">
                                      <p:cBhvr>
                                        <p:cTn id="36" dur="2000"/>
                                        <p:tgtEl>
                                          <p:spTgt spid="14"/>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2000" fill="hold"/>
                                        <p:tgtEl>
                                          <p:spTgt spid="16"/>
                                        </p:tgtEl>
                                        <p:attrNameLst>
                                          <p:attrName>ppt_w</p:attrName>
                                        </p:attrNameLst>
                                      </p:cBhvr>
                                      <p:tavLst>
                                        <p:tav tm="0">
                                          <p:val>
                                            <p:fltVal val="0"/>
                                          </p:val>
                                        </p:tav>
                                        <p:tav tm="100000">
                                          <p:val>
                                            <p:strVal val="#ppt_w"/>
                                          </p:val>
                                        </p:tav>
                                      </p:tavLst>
                                    </p:anim>
                                    <p:anim calcmode="lin" valueType="num">
                                      <p:cBhvr>
                                        <p:cTn id="40" dur="2000" fill="hold"/>
                                        <p:tgtEl>
                                          <p:spTgt spid="16"/>
                                        </p:tgtEl>
                                        <p:attrNameLst>
                                          <p:attrName>ppt_h</p:attrName>
                                        </p:attrNameLst>
                                      </p:cBhvr>
                                      <p:tavLst>
                                        <p:tav tm="0">
                                          <p:val>
                                            <p:fltVal val="0"/>
                                          </p:val>
                                        </p:tav>
                                        <p:tav tm="100000">
                                          <p:val>
                                            <p:strVal val="#ppt_h"/>
                                          </p:val>
                                        </p:tav>
                                      </p:tavLst>
                                    </p:anim>
                                    <p:anim calcmode="lin" valueType="num">
                                      <p:cBhvr>
                                        <p:cTn id="41" dur="2000" fill="hold"/>
                                        <p:tgtEl>
                                          <p:spTgt spid="16"/>
                                        </p:tgtEl>
                                        <p:attrNameLst>
                                          <p:attrName>style.rotation</p:attrName>
                                        </p:attrNameLst>
                                      </p:cBhvr>
                                      <p:tavLst>
                                        <p:tav tm="0">
                                          <p:val>
                                            <p:fltVal val="360"/>
                                          </p:val>
                                        </p:tav>
                                        <p:tav tm="100000">
                                          <p:val>
                                            <p:fltVal val="0"/>
                                          </p:val>
                                        </p:tav>
                                      </p:tavLst>
                                    </p:anim>
                                    <p:animEffect transition="in" filter="fade">
                                      <p:cBhvr>
                                        <p:cTn id="42" dur="2000"/>
                                        <p:tgtEl>
                                          <p:spTgt spid="16"/>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2000" fill="hold"/>
                                        <p:tgtEl>
                                          <p:spTgt spid="18"/>
                                        </p:tgtEl>
                                        <p:attrNameLst>
                                          <p:attrName>ppt_w</p:attrName>
                                        </p:attrNameLst>
                                      </p:cBhvr>
                                      <p:tavLst>
                                        <p:tav tm="0">
                                          <p:val>
                                            <p:fltVal val="0"/>
                                          </p:val>
                                        </p:tav>
                                        <p:tav tm="100000">
                                          <p:val>
                                            <p:strVal val="#ppt_w"/>
                                          </p:val>
                                        </p:tav>
                                      </p:tavLst>
                                    </p:anim>
                                    <p:anim calcmode="lin" valueType="num">
                                      <p:cBhvr>
                                        <p:cTn id="46" dur="2000" fill="hold"/>
                                        <p:tgtEl>
                                          <p:spTgt spid="18"/>
                                        </p:tgtEl>
                                        <p:attrNameLst>
                                          <p:attrName>ppt_h</p:attrName>
                                        </p:attrNameLst>
                                      </p:cBhvr>
                                      <p:tavLst>
                                        <p:tav tm="0">
                                          <p:val>
                                            <p:fltVal val="0"/>
                                          </p:val>
                                        </p:tav>
                                        <p:tav tm="100000">
                                          <p:val>
                                            <p:strVal val="#ppt_h"/>
                                          </p:val>
                                        </p:tav>
                                      </p:tavLst>
                                    </p:anim>
                                    <p:anim calcmode="lin" valueType="num">
                                      <p:cBhvr>
                                        <p:cTn id="47" dur="2000" fill="hold"/>
                                        <p:tgtEl>
                                          <p:spTgt spid="18"/>
                                        </p:tgtEl>
                                        <p:attrNameLst>
                                          <p:attrName>style.rotation</p:attrName>
                                        </p:attrNameLst>
                                      </p:cBhvr>
                                      <p:tavLst>
                                        <p:tav tm="0">
                                          <p:val>
                                            <p:fltVal val="360"/>
                                          </p:val>
                                        </p:tav>
                                        <p:tav tm="100000">
                                          <p:val>
                                            <p:fltVal val="0"/>
                                          </p:val>
                                        </p:tav>
                                      </p:tavLst>
                                    </p:anim>
                                    <p:animEffect transition="in" filter="fade">
                                      <p:cBhvr>
                                        <p:cTn id="48" dur="2000"/>
                                        <p:tgtEl>
                                          <p:spTgt spid="18"/>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000" fill="hold"/>
                                        <p:tgtEl>
                                          <p:spTgt spid="20"/>
                                        </p:tgtEl>
                                        <p:attrNameLst>
                                          <p:attrName>ppt_w</p:attrName>
                                        </p:attrNameLst>
                                      </p:cBhvr>
                                      <p:tavLst>
                                        <p:tav tm="0">
                                          <p:val>
                                            <p:fltVal val="0"/>
                                          </p:val>
                                        </p:tav>
                                        <p:tav tm="100000">
                                          <p:val>
                                            <p:strVal val="#ppt_w"/>
                                          </p:val>
                                        </p:tav>
                                      </p:tavLst>
                                    </p:anim>
                                    <p:anim calcmode="lin" valueType="num">
                                      <p:cBhvr>
                                        <p:cTn id="52" dur="2000" fill="hold"/>
                                        <p:tgtEl>
                                          <p:spTgt spid="20"/>
                                        </p:tgtEl>
                                        <p:attrNameLst>
                                          <p:attrName>ppt_h</p:attrName>
                                        </p:attrNameLst>
                                      </p:cBhvr>
                                      <p:tavLst>
                                        <p:tav tm="0">
                                          <p:val>
                                            <p:fltVal val="0"/>
                                          </p:val>
                                        </p:tav>
                                        <p:tav tm="100000">
                                          <p:val>
                                            <p:strVal val="#ppt_h"/>
                                          </p:val>
                                        </p:tav>
                                      </p:tavLst>
                                    </p:anim>
                                    <p:anim calcmode="lin" valueType="num">
                                      <p:cBhvr>
                                        <p:cTn id="53" dur="2000" fill="hold"/>
                                        <p:tgtEl>
                                          <p:spTgt spid="20"/>
                                        </p:tgtEl>
                                        <p:attrNameLst>
                                          <p:attrName>style.rotation</p:attrName>
                                        </p:attrNameLst>
                                      </p:cBhvr>
                                      <p:tavLst>
                                        <p:tav tm="0">
                                          <p:val>
                                            <p:fltVal val="360"/>
                                          </p:val>
                                        </p:tav>
                                        <p:tav tm="100000">
                                          <p:val>
                                            <p:fltVal val="0"/>
                                          </p:val>
                                        </p:tav>
                                      </p:tavLst>
                                    </p:anim>
                                    <p:animEffect transition="in" filter="fade">
                                      <p:cBhvr>
                                        <p:cTn id="54" dur="2000"/>
                                        <p:tgtEl>
                                          <p:spTgt spid="20"/>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fltVal val="0"/>
                                          </p:val>
                                        </p:tav>
                                        <p:tav tm="100000">
                                          <p:val>
                                            <p:strVal val="#ppt_w"/>
                                          </p:val>
                                        </p:tav>
                                      </p:tavLst>
                                    </p:anim>
                                    <p:anim calcmode="lin" valueType="num">
                                      <p:cBhvr>
                                        <p:cTn id="58" dur="2000" fill="hold"/>
                                        <p:tgtEl>
                                          <p:spTgt spid="22"/>
                                        </p:tgtEl>
                                        <p:attrNameLst>
                                          <p:attrName>ppt_h</p:attrName>
                                        </p:attrNameLst>
                                      </p:cBhvr>
                                      <p:tavLst>
                                        <p:tav tm="0">
                                          <p:val>
                                            <p:fltVal val="0"/>
                                          </p:val>
                                        </p:tav>
                                        <p:tav tm="100000">
                                          <p:val>
                                            <p:strVal val="#ppt_h"/>
                                          </p:val>
                                        </p:tav>
                                      </p:tavLst>
                                    </p:anim>
                                    <p:anim calcmode="lin" valueType="num">
                                      <p:cBhvr>
                                        <p:cTn id="59" dur="2000" fill="hold"/>
                                        <p:tgtEl>
                                          <p:spTgt spid="22"/>
                                        </p:tgtEl>
                                        <p:attrNameLst>
                                          <p:attrName>style.rotation</p:attrName>
                                        </p:attrNameLst>
                                      </p:cBhvr>
                                      <p:tavLst>
                                        <p:tav tm="0">
                                          <p:val>
                                            <p:fltVal val="360"/>
                                          </p:val>
                                        </p:tav>
                                        <p:tav tm="100000">
                                          <p:val>
                                            <p:fltVal val="0"/>
                                          </p:val>
                                        </p:tav>
                                      </p:tavLst>
                                    </p:anim>
                                    <p:animEffect transition="in" filter="fade">
                                      <p:cBhvr>
                                        <p:cTn id="60" dur="2000"/>
                                        <p:tgtEl>
                                          <p:spTgt spid="22"/>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2000" fill="hold"/>
                                        <p:tgtEl>
                                          <p:spTgt spid="26"/>
                                        </p:tgtEl>
                                        <p:attrNameLst>
                                          <p:attrName>ppt_w</p:attrName>
                                        </p:attrNameLst>
                                      </p:cBhvr>
                                      <p:tavLst>
                                        <p:tav tm="0">
                                          <p:val>
                                            <p:fltVal val="0"/>
                                          </p:val>
                                        </p:tav>
                                        <p:tav tm="100000">
                                          <p:val>
                                            <p:strVal val="#ppt_w"/>
                                          </p:val>
                                        </p:tav>
                                      </p:tavLst>
                                    </p:anim>
                                    <p:anim calcmode="lin" valueType="num">
                                      <p:cBhvr>
                                        <p:cTn id="64" dur="2000" fill="hold"/>
                                        <p:tgtEl>
                                          <p:spTgt spid="26"/>
                                        </p:tgtEl>
                                        <p:attrNameLst>
                                          <p:attrName>ppt_h</p:attrName>
                                        </p:attrNameLst>
                                      </p:cBhvr>
                                      <p:tavLst>
                                        <p:tav tm="0">
                                          <p:val>
                                            <p:fltVal val="0"/>
                                          </p:val>
                                        </p:tav>
                                        <p:tav tm="100000">
                                          <p:val>
                                            <p:strVal val="#ppt_h"/>
                                          </p:val>
                                        </p:tav>
                                      </p:tavLst>
                                    </p:anim>
                                    <p:anim calcmode="lin" valueType="num">
                                      <p:cBhvr>
                                        <p:cTn id="65" dur="2000" fill="hold"/>
                                        <p:tgtEl>
                                          <p:spTgt spid="26"/>
                                        </p:tgtEl>
                                        <p:attrNameLst>
                                          <p:attrName>style.rotation</p:attrName>
                                        </p:attrNameLst>
                                      </p:cBhvr>
                                      <p:tavLst>
                                        <p:tav tm="0">
                                          <p:val>
                                            <p:fltVal val="360"/>
                                          </p:val>
                                        </p:tav>
                                        <p:tav tm="100000">
                                          <p:val>
                                            <p:fltVal val="0"/>
                                          </p:val>
                                        </p:tav>
                                      </p:tavLst>
                                    </p:anim>
                                    <p:animEffect transition="in" filter="fade">
                                      <p:cBhvr>
                                        <p:cTn id="66" dur="2000"/>
                                        <p:tgtEl>
                                          <p:spTgt spid="26"/>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2000" fill="hold"/>
                                        <p:tgtEl>
                                          <p:spTgt spid="27"/>
                                        </p:tgtEl>
                                        <p:attrNameLst>
                                          <p:attrName>ppt_w</p:attrName>
                                        </p:attrNameLst>
                                      </p:cBhvr>
                                      <p:tavLst>
                                        <p:tav tm="0">
                                          <p:val>
                                            <p:fltVal val="0"/>
                                          </p:val>
                                        </p:tav>
                                        <p:tav tm="100000">
                                          <p:val>
                                            <p:strVal val="#ppt_w"/>
                                          </p:val>
                                        </p:tav>
                                      </p:tavLst>
                                    </p:anim>
                                    <p:anim calcmode="lin" valueType="num">
                                      <p:cBhvr>
                                        <p:cTn id="70" dur="2000" fill="hold"/>
                                        <p:tgtEl>
                                          <p:spTgt spid="27"/>
                                        </p:tgtEl>
                                        <p:attrNameLst>
                                          <p:attrName>ppt_h</p:attrName>
                                        </p:attrNameLst>
                                      </p:cBhvr>
                                      <p:tavLst>
                                        <p:tav tm="0">
                                          <p:val>
                                            <p:fltVal val="0"/>
                                          </p:val>
                                        </p:tav>
                                        <p:tav tm="100000">
                                          <p:val>
                                            <p:strVal val="#ppt_h"/>
                                          </p:val>
                                        </p:tav>
                                      </p:tavLst>
                                    </p:anim>
                                    <p:anim calcmode="lin" valueType="num">
                                      <p:cBhvr>
                                        <p:cTn id="71" dur="2000" fill="hold"/>
                                        <p:tgtEl>
                                          <p:spTgt spid="27"/>
                                        </p:tgtEl>
                                        <p:attrNameLst>
                                          <p:attrName>style.rotation</p:attrName>
                                        </p:attrNameLst>
                                      </p:cBhvr>
                                      <p:tavLst>
                                        <p:tav tm="0">
                                          <p:val>
                                            <p:fltVal val="360"/>
                                          </p:val>
                                        </p:tav>
                                        <p:tav tm="100000">
                                          <p:val>
                                            <p:fltVal val="0"/>
                                          </p:val>
                                        </p:tav>
                                      </p:tavLst>
                                    </p:anim>
                                    <p:animEffect transition="in" filter="fade">
                                      <p:cBhvr>
                                        <p:cTn id="72" dur="2000"/>
                                        <p:tgtEl>
                                          <p:spTgt spid="27"/>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2000" fill="hold"/>
                                        <p:tgtEl>
                                          <p:spTgt spid="28"/>
                                        </p:tgtEl>
                                        <p:attrNameLst>
                                          <p:attrName>ppt_w</p:attrName>
                                        </p:attrNameLst>
                                      </p:cBhvr>
                                      <p:tavLst>
                                        <p:tav tm="0">
                                          <p:val>
                                            <p:fltVal val="0"/>
                                          </p:val>
                                        </p:tav>
                                        <p:tav tm="100000">
                                          <p:val>
                                            <p:strVal val="#ppt_w"/>
                                          </p:val>
                                        </p:tav>
                                      </p:tavLst>
                                    </p:anim>
                                    <p:anim calcmode="lin" valueType="num">
                                      <p:cBhvr>
                                        <p:cTn id="76" dur="2000" fill="hold"/>
                                        <p:tgtEl>
                                          <p:spTgt spid="28"/>
                                        </p:tgtEl>
                                        <p:attrNameLst>
                                          <p:attrName>ppt_h</p:attrName>
                                        </p:attrNameLst>
                                      </p:cBhvr>
                                      <p:tavLst>
                                        <p:tav tm="0">
                                          <p:val>
                                            <p:fltVal val="0"/>
                                          </p:val>
                                        </p:tav>
                                        <p:tav tm="100000">
                                          <p:val>
                                            <p:strVal val="#ppt_h"/>
                                          </p:val>
                                        </p:tav>
                                      </p:tavLst>
                                    </p:anim>
                                    <p:anim calcmode="lin" valueType="num">
                                      <p:cBhvr>
                                        <p:cTn id="77" dur="2000" fill="hold"/>
                                        <p:tgtEl>
                                          <p:spTgt spid="28"/>
                                        </p:tgtEl>
                                        <p:attrNameLst>
                                          <p:attrName>style.rotation</p:attrName>
                                        </p:attrNameLst>
                                      </p:cBhvr>
                                      <p:tavLst>
                                        <p:tav tm="0">
                                          <p:val>
                                            <p:fltVal val="360"/>
                                          </p:val>
                                        </p:tav>
                                        <p:tav tm="100000">
                                          <p:val>
                                            <p:fltVal val="0"/>
                                          </p:val>
                                        </p:tav>
                                      </p:tavLst>
                                    </p:anim>
                                    <p:animEffect transition="in" filter="fade">
                                      <p:cBhvr>
                                        <p:cTn id="78" dur="2000"/>
                                        <p:tgtEl>
                                          <p:spTgt spid="28"/>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2000" fill="hold"/>
                                        <p:tgtEl>
                                          <p:spTgt spid="29"/>
                                        </p:tgtEl>
                                        <p:attrNameLst>
                                          <p:attrName>ppt_w</p:attrName>
                                        </p:attrNameLst>
                                      </p:cBhvr>
                                      <p:tavLst>
                                        <p:tav tm="0">
                                          <p:val>
                                            <p:fltVal val="0"/>
                                          </p:val>
                                        </p:tav>
                                        <p:tav tm="100000">
                                          <p:val>
                                            <p:strVal val="#ppt_w"/>
                                          </p:val>
                                        </p:tav>
                                      </p:tavLst>
                                    </p:anim>
                                    <p:anim calcmode="lin" valueType="num">
                                      <p:cBhvr>
                                        <p:cTn id="82" dur="2000" fill="hold"/>
                                        <p:tgtEl>
                                          <p:spTgt spid="29"/>
                                        </p:tgtEl>
                                        <p:attrNameLst>
                                          <p:attrName>ppt_h</p:attrName>
                                        </p:attrNameLst>
                                      </p:cBhvr>
                                      <p:tavLst>
                                        <p:tav tm="0">
                                          <p:val>
                                            <p:fltVal val="0"/>
                                          </p:val>
                                        </p:tav>
                                        <p:tav tm="100000">
                                          <p:val>
                                            <p:strVal val="#ppt_h"/>
                                          </p:val>
                                        </p:tav>
                                      </p:tavLst>
                                    </p:anim>
                                    <p:anim calcmode="lin" valueType="num">
                                      <p:cBhvr>
                                        <p:cTn id="83" dur="2000" fill="hold"/>
                                        <p:tgtEl>
                                          <p:spTgt spid="29"/>
                                        </p:tgtEl>
                                        <p:attrNameLst>
                                          <p:attrName>style.rotation</p:attrName>
                                        </p:attrNameLst>
                                      </p:cBhvr>
                                      <p:tavLst>
                                        <p:tav tm="0">
                                          <p:val>
                                            <p:fltVal val="360"/>
                                          </p:val>
                                        </p:tav>
                                        <p:tav tm="100000">
                                          <p:val>
                                            <p:fltVal val="0"/>
                                          </p:val>
                                        </p:tav>
                                      </p:tavLst>
                                    </p:anim>
                                    <p:animEffect transition="in" filter="fade">
                                      <p:cBhvr>
                                        <p:cTn id="84" dur="2000"/>
                                        <p:tgtEl>
                                          <p:spTgt spid="29"/>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2000" fill="hold"/>
                                        <p:tgtEl>
                                          <p:spTgt spid="30"/>
                                        </p:tgtEl>
                                        <p:attrNameLst>
                                          <p:attrName>ppt_w</p:attrName>
                                        </p:attrNameLst>
                                      </p:cBhvr>
                                      <p:tavLst>
                                        <p:tav tm="0">
                                          <p:val>
                                            <p:fltVal val="0"/>
                                          </p:val>
                                        </p:tav>
                                        <p:tav tm="100000">
                                          <p:val>
                                            <p:strVal val="#ppt_w"/>
                                          </p:val>
                                        </p:tav>
                                      </p:tavLst>
                                    </p:anim>
                                    <p:anim calcmode="lin" valueType="num">
                                      <p:cBhvr>
                                        <p:cTn id="88" dur="2000" fill="hold"/>
                                        <p:tgtEl>
                                          <p:spTgt spid="30"/>
                                        </p:tgtEl>
                                        <p:attrNameLst>
                                          <p:attrName>ppt_h</p:attrName>
                                        </p:attrNameLst>
                                      </p:cBhvr>
                                      <p:tavLst>
                                        <p:tav tm="0">
                                          <p:val>
                                            <p:fltVal val="0"/>
                                          </p:val>
                                        </p:tav>
                                        <p:tav tm="100000">
                                          <p:val>
                                            <p:strVal val="#ppt_h"/>
                                          </p:val>
                                        </p:tav>
                                      </p:tavLst>
                                    </p:anim>
                                    <p:anim calcmode="lin" valueType="num">
                                      <p:cBhvr>
                                        <p:cTn id="89" dur="2000" fill="hold"/>
                                        <p:tgtEl>
                                          <p:spTgt spid="30"/>
                                        </p:tgtEl>
                                        <p:attrNameLst>
                                          <p:attrName>style.rotation</p:attrName>
                                        </p:attrNameLst>
                                      </p:cBhvr>
                                      <p:tavLst>
                                        <p:tav tm="0">
                                          <p:val>
                                            <p:fltVal val="360"/>
                                          </p:val>
                                        </p:tav>
                                        <p:tav tm="100000">
                                          <p:val>
                                            <p:fltVal val="0"/>
                                          </p:val>
                                        </p:tav>
                                      </p:tavLst>
                                    </p:anim>
                                    <p:animEffect transition="in" filter="fade">
                                      <p:cBhvr>
                                        <p:cTn id="90" dur="2000"/>
                                        <p:tgtEl>
                                          <p:spTgt spid="30"/>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2000" fill="hold"/>
                                        <p:tgtEl>
                                          <p:spTgt spid="31"/>
                                        </p:tgtEl>
                                        <p:attrNameLst>
                                          <p:attrName>ppt_w</p:attrName>
                                        </p:attrNameLst>
                                      </p:cBhvr>
                                      <p:tavLst>
                                        <p:tav tm="0">
                                          <p:val>
                                            <p:fltVal val="0"/>
                                          </p:val>
                                        </p:tav>
                                        <p:tav tm="100000">
                                          <p:val>
                                            <p:strVal val="#ppt_w"/>
                                          </p:val>
                                        </p:tav>
                                      </p:tavLst>
                                    </p:anim>
                                    <p:anim calcmode="lin" valueType="num">
                                      <p:cBhvr>
                                        <p:cTn id="94" dur="2000" fill="hold"/>
                                        <p:tgtEl>
                                          <p:spTgt spid="31"/>
                                        </p:tgtEl>
                                        <p:attrNameLst>
                                          <p:attrName>ppt_h</p:attrName>
                                        </p:attrNameLst>
                                      </p:cBhvr>
                                      <p:tavLst>
                                        <p:tav tm="0">
                                          <p:val>
                                            <p:fltVal val="0"/>
                                          </p:val>
                                        </p:tav>
                                        <p:tav tm="100000">
                                          <p:val>
                                            <p:strVal val="#ppt_h"/>
                                          </p:val>
                                        </p:tav>
                                      </p:tavLst>
                                    </p:anim>
                                    <p:anim calcmode="lin" valueType="num">
                                      <p:cBhvr>
                                        <p:cTn id="95" dur="2000" fill="hold"/>
                                        <p:tgtEl>
                                          <p:spTgt spid="31"/>
                                        </p:tgtEl>
                                        <p:attrNameLst>
                                          <p:attrName>style.rotation</p:attrName>
                                        </p:attrNameLst>
                                      </p:cBhvr>
                                      <p:tavLst>
                                        <p:tav tm="0">
                                          <p:val>
                                            <p:fltVal val="360"/>
                                          </p:val>
                                        </p:tav>
                                        <p:tav tm="100000">
                                          <p:val>
                                            <p:fltVal val="0"/>
                                          </p:val>
                                        </p:tav>
                                      </p:tavLst>
                                    </p:anim>
                                    <p:animEffect transition="in" filter="fade">
                                      <p:cBhvr>
                                        <p:cTn id="96" dur="2000"/>
                                        <p:tgtEl>
                                          <p:spTgt spid="31"/>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2000" fill="hold"/>
                                        <p:tgtEl>
                                          <p:spTgt spid="32"/>
                                        </p:tgtEl>
                                        <p:attrNameLst>
                                          <p:attrName>ppt_w</p:attrName>
                                        </p:attrNameLst>
                                      </p:cBhvr>
                                      <p:tavLst>
                                        <p:tav tm="0">
                                          <p:val>
                                            <p:fltVal val="0"/>
                                          </p:val>
                                        </p:tav>
                                        <p:tav tm="100000">
                                          <p:val>
                                            <p:strVal val="#ppt_w"/>
                                          </p:val>
                                        </p:tav>
                                      </p:tavLst>
                                    </p:anim>
                                    <p:anim calcmode="lin" valueType="num">
                                      <p:cBhvr>
                                        <p:cTn id="100" dur="2000" fill="hold"/>
                                        <p:tgtEl>
                                          <p:spTgt spid="32"/>
                                        </p:tgtEl>
                                        <p:attrNameLst>
                                          <p:attrName>ppt_h</p:attrName>
                                        </p:attrNameLst>
                                      </p:cBhvr>
                                      <p:tavLst>
                                        <p:tav tm="0">
                                          <p:val>
                                            <p:fltVal val="0"/>
                                          </p:val>
                                        </p:tav>
                                        <p:tav tm="100000">
                                          <p:val>
                                            <p:strVal val="#ppt_h"/>
                                          </p:val>
                                        </p:tav>
                                      </p:tavLst>
                                    </p:anim>
                                    <p:anim calcmode="lin" valueType="num">
                                      <p:cBhvr>
                                        <p:cTn id="101" dur="2000" fill="hold"/>
                                        <p:tgtEl>
                                          <p:spTgt spid="32"/>
                                        </p:tgtEl>
                                        <p:attrNameLst>
                                          <p:attrName>style.rotation</p:attrName>
                                        </p:attrNameLst>
                                      </p:cBhvr>
                                      <p:tavLst>
                                        <p:tav tm="0">
                                          <p:val>
                                            <p:fltVal val="360"/>
                                          </p:val>
                                        </p:tav>
                                        <p:tav tm="100000">
                                          <p:val>
                                            <p:fltVal val="0"/>
                                          </p:val>
                                        </p:tav>
                                      </p:tavLst>
                                    </p:anim>
                                    <p:animEffect transition="in" filter="fade">
                                      <p:cBhvr>
                                        <p:cTn id="102" dur="2000"/>
                                        <p:tgtEl>
                                          <p:spTgt spid="32"/>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p:cTn id="105" dur="2000" fill="hold"/>
                                        <p:tgtEl>
                                          <p:spTgt spid="33"/>
                                        </p:tgtEl>
                                        <p:attrNameLst>
                                          <p:attrName>ppt_w</p:attrName>
                                        </p:attrNameLst>
                                      </p:cBhvr>
                                      <p:tavLst>
                                        <p:tav tm="0">
                                          <p:val>
                                            <p:fltVal val="0"/>
                                          </p:val>
                                        </p:tav>
                                        <p:tav tm="100000">
                                          <p:val>
                                            <p:strVal val="#ppt_w"/>
                                          </p:val>
                                        </p:tav>
                                      </p:tavLst>
                                    </p:anim>
                                    <p:anim calcmode="lin" valueType="num">
                                      <p:cBhvr>
                                        <p:cTn id="106" dur="2000" fill="hold"/>
                                        <p:tgtEl>
                                          <p:spTgt spid="33"/>
                                        </p:tgtEl>
                                        <p:attrNameLst>
                                          <p:attrName>ppt_h</p:attrName>
                                        </p:attrNameLst>
                                      </p:cBhvr>
                                      <p:tavLst>
                                        <p:tav tm="0">
                                          <p:val>
                                            <p:fltVal val="0"/>
                                          </p:val>
                                        </p:tav>
                                        <p:tav tm="100000">
                                          <p:val>
                                            <p:strVal val="#ppt_h"/>
                                          </p:val>
                                        </p:tav>
                                      </p:tavLst>
                                    </p:anim>
                                    <p:anim calcmode="lin" valueType="num">
                                      <p:cBhvr>
                                        <p:cTn id="107" dur="2000" fill="hold"/>
                                        <p:tgtEl>
                                          <p:spTgt spid="33"/>
                                        </p:tgtEl>
                                        <p:attrNameLst>
                                          <p:attrName>style.rotation</p:attrName>
                                        </p:attrNameLst>
                                      </p:cBhvr>
                                      <p:tavLst>
                                        <p:tav tm="0">
                                          <p:val>
                                            <p:fltVal val="360"/>
                                          </p:val>
                                        </p:tav>
                                        <p:tav tm="100000">
                                          <p:val>
                                            <p:fltVal val="0"/>
                                          </p:val>
                                        </p:tav>
                                      </p:tavLst>
                                    </p:anim>
                                    <p:animEffect transition="in" filter="fade">
                                      <p:cBhvr>
                                        <p:cTn id="108" dur="2000"/>
                                        <p:tgtEl>
                                          <p:spTgt spid="33"/>
                                        </p:tgtEl>
                                      </p:cBhvr>
                                    </p:animEffect>
                                  </p:childTnLst>
                                </p:cTn>
                              </p:par>
                              <p:par>
                                <p:cTn id="109" presetID="49" presetClass="entr" presetSubtype="0" decel="100000" fill="hold"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2000" fill="hold"/>
                                        <p:tgtEl>
                                          <p:spTgt spid="21"/>
                                        </p:tgtEl>
                                        <p:attrNameLst>
                                          <p:attrName>ppt_w</p:attrName>
                                        </p:attrNameLst>
                                      </p:cBhvr>
                                      <p:tavLst>
                                        <p:tav tm="0">
                                          <p:val>
                                            <p:fltVal val="0"/>
                                          </p:val>
                                        </p:tav>
                                        <p:tav tm="100000">
                                          <p:val>
                                            <p:strVal val="#ppt_w"/>
                                          </p:val>
                                        </p:tav>
                                      </p:tavLst>
                                    </p:anim>
                                    <p:anim calcmode="lin" valueType="num">
                                      <p:cBhvr>
                                        <p:cTn id="112" dur="2000" fill="hold"/>
                                        <p:tgtEl>
                                          <p:spTgt spid="21"/>
                                        </p:tgtEl>
                                        <p:attrNameLst>
                                          <p:attrName>ppt_h</p:attrName>
                                        </p:attrNameLst>
                                      </p:cBhvr>
                                      <p:tavLst>
                                        <p:tav tm="0">
                                          <p:val>
                                            <p:fltVal val="0"/>
                                          </p:val>
                                        </p:tav>
                                        <p:tav tm="100000">
                                          <p:val>
                                            <p:strVal val="#ppt_h"/>
                                          </p:val>
                                        </p:tav>
                                      </p:tavLst>
                                    </p:anim>
                                    <p:anim calcmode="lin" valueType="num">
                                      <p:cBhvr>
                                        <p:cTn id="113" dur="2000" fill="hold"/>
                                        <p:tgtEl>
                                          <p:spTgt spid="21"/>
                                        </p:tgtEl>
                                        <p:attrNameLst>
                                          <p:attrName>style.rotation</p:attrName>
                                        </p:attrNameLst>
                                      </p:cBhvr>
                                      <p:tavLst>
                                        <p:tav tm="0">
                                          <p:val>
                                            <p:fltVal val="360"/>
                                          </p:val>
                                        </p:tav>
                                        <p:tav tm="100000">
                                          <p:val>
                                            <p:fltVal val="0"/>
                                          </p:val>
                                        </p:tav>
                                      </p:tavLst>
                                    </p:anim>
                                    <p:animEffect transition="in" filter="fade">
                                      <p:cBhvr>
                                        <p:cTn id="114" dur="2000"/>
                                        <p:tgtEl>
                                          <p:spTgt spid="21"/>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2000" fill="hold"/>
                                        <p:tgtEl>
                                          <p:spTgt spid="23"/>
                                        </p:tgtEl>
                                        <p:attrNameLst>
                                          <p:attrName>ppt_w</p:attrName>
                                        </p:attrNameLst>
                                      </p:cBhvr>
                                      <p:tavLst>
                                        <p:tav tm="0">
                                          <p:val>
                                            <p:fltVal val="0"/>
                                          </p:val>
                                        </p:tav>
                                        <p:tav tm="100000">
                                          <p:val>
                                            <p:strVal val="#ppt_w"/>
                                          </p:val>
                                        </p:tav>
                                      </p:tavLst>
                                    </p:anim>
                                    <p:anim calcmode="lin" valueType="num">
                                      <p:cBhvr>
                                        <p:cTn id="118" dur="2000" fill="hold"/>
                                        <p:tgtEl>
                                          <p:spTgt spid="23"/>
                                        </p:tgtEl>
                                        <p:attrNameLst>
                                          <p:attrName>ppt_h</p:attrName>
                                        </p:attrNameLst>
                                      </p:cBhvr>
                                      <p:tavLst>
                                        <p:tav tm="0">
                                          <p:val>
                                            <p:fltVal val="0"/>
                                          </p:val>
                                        </p:tav>
                                        <p:tav tm="100000">
                                          <p:val>
                                            <p:strVal val="#ppt_h"/>
                                          </p:val>
                                        </p:tav>
                                      </p:tavLst>
                                    </p:anim>
                                    <p:anim calcmode="lin" valueType="num">
                                      <p:cBhvr>
                                        <p:cTn id="119" dur="2000" fill="hold"/>
                                        <p:tgtEl>
                                          <p:spTgt spid="23"/>
                                        </p:tgtEl>
                                        <p:attrNameLst>
                                          <p:attrName>style.rotation</p:attrName>
                                        </p:attrNameLst>
                                      </p:cBhvr>
                                      <p:tavLst>
                                        <p:tav tm="0">
                                          <p:val>
                                            <p:fltVal val="360"/>
                                          </p:val>
                                        </p:tav>
                                        <p:tav tm="100000">
                                          <p:val>
                                            <p:fltVal val="0"/>
                                          </p:val>
                                        </p:tav>
                                      </p:tavLst>
                                    </p:anim>
                                    <p:animEffect transition="in" filter="fade">
                                      <p:cBhvr>
                                        <p:cTn id="120" dur="2000"/>
                                        <p:tgtEl>
                                          <p:spTgt spid="23"/>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xit" presetSubtype="0" fill="hold" grpId="1" nodeType="clickEffect">
                                  <p:stCondLst>
                                    <p:cond delay="0"/>
                                  </p:stCondLst>
                                  <p:childTnLst>
                                    <p:anim calcmode="lin" valueType="num">
                                      <p:cBhvr>
                                        <p:cTn id="124" dur="500"/>
                                        <p:tgtEl>
                                          <p:spTgt spid="2"/>
                                        </p:tgtEl>
                                        <p:attrNameLst>
                                          <p:attrName>ppt_w</p:attrName>
                                        </p:attrNameLst>
                                      </p:cBhvr>
                                      <p:tavLst>
                                        <p:tav tm="0">
                                          <p:val>
                                            <p:strVal val="ppt_w"/>
                                          </p:val>
                                        </p:tav>
                                        <p:tav tm="100000">
                                          <p:val>
                                            <p:fltVal val="0"/>
                                          </p:val>
                                        </p:tav>
                                      </p:tavLst>
                                    </p:anim>
                                    <p:anim calcmode="lin" valueType="num">
                                      <p:cBhvr>
                                        <p:cTn id="125" dur="500"/>
                                        <p:tgtEl>
                                          <p:spTgt spid="2"/>
                                        </p:tgtEl>
                                        <p:attrNameLst>
                                          <p:attrName>ppt_h</p:attrName>
                                        </p:attrNameLst>
                                      </p:cBhvr>
                                      <p:tavLst>
                                        <p:tav tm="0">
                                          <p:val>
                                            <p:strVal val="ppt_h"/>
                                          </p:val>
                                        </p:tav>
                                        <p:tav tm="100000">
                                          <p:val>
                                            <p:fltVal val="0"/>
                                          </p:val>
                                        </p:tav>
                                      </p:tavLst>
                                    </p:anim>
                                    <p:animEffect transition="out" filter="fade">
                                      <p:cBhvr>
                                        <p:cTn id="126" dur="500"/>
                                        <p:tgtEl>
                                          <p:spTgt spid="2"/>
                                        </p:tgtEl>
                                      </p:cBhvr>
                                    </p:animEffect>
                                    <p:set>
                                      <p:cBhvr>
                                        <p:cTn id="127" dur="1" fill="hold">
                                          <p:stCondLst>
                                            <p:cond delay="499"/>
                                          </p:stCondLst>
                                        </p:cTn>
                                        <p:tgtEl>
                                          <p:spTgt spid="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9" presetClass="exit" presetSubtype="0" accel="100000" fill="hold" nodeType="clickEffect">
                                  <p:stCondLst>
                                    <p:cond delay="0"/>
                                  </p:stCondLst>
                                  <p:childTnLst>
                                    <p:anim calcmode="lin" valueType="num">
                                      <p:cBhvr>
                                        <p:cTn id="131" dur="2000"/>
                                        <p:tgtEl>
                                          <p:spTgt spid="7"/>
                                        </p:tgtEl>
                                        <p:attrNameLst>
                                          <p:attrName>ppt_w</p:attrName>
                                        </p:attrNameLst>
                                      </p:cBhvr>
                                      <p:tavLst>
                                        <p:tav tm="0">
                                          <p:val>
                                            <p:strVal val="ppt_w"/>
                                          </p:val>
                                        </p:tav>
                                        <p:tav tm="100000">
                                          <p:val>
                                            <p:fltVal val="0"/>
                                          </p:val>
                                        </p:tav>
                                      </p:tavLst>
                                    </p:anim>
                                    <p:anim calcmode="lin" valueType="num">
                                      <p:cBhvr>
                                        <p:cTn id="132" dur="2000"/>
                                        <p:tgtEl>
                                          <p:spTgt spid="7"/>
                                        </p:tgtEl>
                                        <p:attrNameLst>
                                          <p:attrName>ppt_h</p:attrName>
                                        </p:attrNameLst>
                                      </p:cBhvr>
                                      <p:tavLst>
                                        <p:tav tm="0">
                                          <p:val>
                                            <p:strVal val="ppt_h"/>
                                          </p:val>
                                        </p:tav>
                                        <p:tav tm="100000">
                                          <p:val>
                                            <p:fltVal val="0"/>
                                          </p:val>
                                        </p:tav>
                                      </p:tavLst>
                                    </p:anim>
                                    <p:anim calcmode="lin" valueType="num">
                                      <p:cBhvr>
                                        <p:cTn id="133" dur="2000"/>
                                        <p:tgtEl>
                                          <p:spTgt spid="7"/>
                                        </p:tgtEl>
                                        <p:attrNameLst>
                                          <p:attrName>style.rotation</p:attrName>
                                        </p:attrNameLst>
                                      </p:cBhvr>
                                      <p:tavLst>
                                        <p:tav tm="0">
                                          <p:val>
                                            <p:fltVal val="0"/>
                                          </p:val>
                                        </p:tav>
                                        <p:tav tm="100000">
                                          <p:val>
                                            <p:fltVal val="360"/>
                                          </p:val>
                                        </p:tav>
                                      </p:tavLst>
                                    </p:anim>
                                    <p:animEffect transition="out" filter="fade">
                                      <p:cBhvr>
                                        <p:cTn id="134" dur="2000"/>
                                        <p:tgtEl>
                                          <p:spTgt spid="7"/>
                                        </p:tgtEl>
                                      </p:cBhvr>
                                    </p:animEffect>
                                    <p:set>
                                      <p:cBhvr>
                                        <p:cTn id="135" dur="1" fill="hold">
                                          <p:stCondLst>
                                            <p:cond delay="1999"/>
                                          </p:stCondLst>
                                        </p:cTn>
                                        <p:tgtEl>
                                          <p:spTgt spid="7"/>
                                        </p:tgtEl>
                                        <p:attrNameLst>
                                          <p:attrName>style.visibility</p:attrName>
                                        </p:attrNameLst>
                                      </p:cBhvr>
                                      <p:to>
                                        <p:strVal val="hidden"/>
                                      </p:to>
                                    </p:set>
                                  </p:childTnLst>
                                </p:cTn>
                              </p:par>
                              <p:par>
                                <p:cTn id="136" presetID="49" presetClass="exit" presetSubtype="0" accel="100000" fill="hold" nodeType="withEffect">
                                  <p:stCondLst>
                                    <p:cond delay="0"/>
                                  </p:stCondLst>
                                  <p:childTnLst>
                                    <p:anim calcmode="lin" valueType="num">
                                      <p:cBhvr>
                                        <p:cTn id="137" dur="2000"/>
                                        <p:tgtEl>
                                          <p:spTgt spid="10"/>
                                        </p:tgtEl>
                                        <p:attrNameLst>
                                          <p:attrName>ppt_w</p:attrName>
                                        </p:attrNameLst>
                                      </p:cBhvr>
                                      <p:tavLst>
                                        <p:tav tm="0">
                                          <p:val>
                                            <p:strVal val="ppt_w"/>
                                          </p:val>
                                        </p:tav>
                                        <p:tav tm="100000">
                                          <p:val>
                                            <p:fltVal val="0"/>
                                          </p:val>
                                        </p:tav>
                                      </p:tavLst>
                                    </p:anim>
                                    <p:anim calcmode="lin" valueType="num">
                                      <p:cBhvr>
                                        <p:cTn id="138" dur="2000"/>
                                        <p:tgtEl>
                                          <p:spTgt spid="10"/>
                                        </p:tgtEl>
                                        <p:attrNameLst>
                                          <p:attrName>ppt_h</p:attrName>
                                        </p:attrNameLst>
                                      </p:cBhvr>
                                      <p:tavLst>
                                        <p:tav tm="0">
                                          <p:val>
                                            <p:strVal val="ppt_h"/>
                                          </p:val>
                                        </p:tav>
                                        <p:tav tm="100000">
                                          <p:val>
                                            <p:fltVal val="0"/>
                                          </p:val>
                                        </p:tav>
                                      </p:tavLst>
                                    </p:anim>
                                    <p:anim calcmode="lin" valueType="num">
                                      <p:cBhvr>
                                        <p:cTn id="139" dur="2000"/>
                                        <p:tgtEl>
                                          <p:spTgt spid="10"/>
                                        </p:tgtEl>
                                        <p:attrNameLst>
                                          <p:attrName>style.rotation</p:attrName>
                                        </p:attrNameLst>
                                      </p:cBhvr>
                                      <p:tavLst>
                                        <p:tav tm="0">
                                          <p:val>
                                            <p:fltVal val="0"/>
                                          </p:val>
                                        </p:tav>
                                        <p:tav tm="100000">
                                          <p:val>
                                            <p:fltVal val="360"/>
                                          </p:val>
                                        </p:tav>
                                      </p:tavLst>
                                    </p:anim>
                                    <p:animEffect transition="out" filter="fade">
                                      <p:cBhvr>
                                        <p:cTn id="140" dur="2000"/>
                                        <p:tgtEl>
                                          <p:spTgt spid="10"/>
                                        </p:tgtEl>
                                      </p:cBhvr>
                                    </p:animEffect>
                                    <p:set>
                                      <p:cBhvr>
                                        <p:cTn id="141" dur="1" fill="hold">
                                          <p:stCondLst>
                                            <p:cond delay="1999"/>
                                          </p:stCondLst>
                                        </p:cTn>
                                        <p:tgtEl>
                                          <p:spTgt spid="10"/>
                                        </p:tgtEl>
                                        <p:attrNameLst>
                                          <p:attrName>style.visibility</p:attrName>
                                        </p:attrNameLst>
                                      </p:cBhvr>
                                      <p:to>
                                        <p:strVal val="hidden"/>
                                      </p:to>
                                    </p:set>
                                  </p:childTnLst>
                                </p:cTn>
                              </p:par>
                              <p:par>
                                <p:cTn id="142" presetID="49" presetClass="exit" presetSubtype="0" accel="100000" fill="hold" nodeType="withEffect">
                                  <p:stCondLst>
                                    <p:cond delay="0"/>
                                  </p:stCondLst>
                                  <p:childTnLst>
                                    <p:anim calcmode="lin" valueType="num">
                                      <p:cBhvr>
                                        <p:cTn id="143" dur="2000"/>
                                        <p:tgtEl>
                                          <p:spTgt spid="12"/>
                                        </p:tgtEl>
                                        <p:attrNameLst>
                                          <p:attrName>ppt_w</p:attrName>
                                        </p:attrNameLst>
                                      </p:cBhvr>
                                      <p:tavLst>
                                        <p:tav tm="0">
                                          <p:val>
                                            <p:strVal val="ppt_w"/>
                                          </p:val>
                                        </p:tav>
                                        <p:tav tm="100000">
                                          <p:val>
                                            <p:fltVal val="0"/>
                                          </p:val>
                                        </p:tav>
                                      </p:tavLst>
                                    </p:anim>
                                    <p:anim calcmode="lin" valueType="num">
                                      <p:cBhvr>
                                        <p:cTn id="144" dur="2000"/>
                                        <p:tgtEl>
                                          <p:spTgt spid="12"/>
                                        </p:tgtEl>
                                        <p:attrNameLst>
                                          <p:attrName>ppt_h</p:attrName>
                                        </p:attrNameLst>
                                      </p:cBhvr>
                                      <p:tavLst>
                                        <p:tav tm="0">
                                          <p:val>
                                            <p:strVal val="ppt_h"/>
                                          </p:val>
                                        </p:tav>
                                        <p:tav tm="100000">
                                          <p:val>
                                            <p:fltVal val="0"/>
                                          </p:val>
                                        </p:tav>
                                      </p:tavLst>
                                    </p:anim>
                                    <p:anim calcmode="lin" valueType="num">
                                      <p:cBhvr>
                                        <p:cTn id="145" dur="2000"/>
                                        <p:tgtEl>
                                          <p:spTgt spid="12"/>
                                        </p:tgtEl>
                                        <p:attrNameLst>
                                          <p:attrName>style.rotation</p:attrName>
                                        </p:attrNameLst>
                                      </p:cBhvr>
                                      <p:tavLst>
                                        <p:tav tm="0">
                                          <p:val>
                                            <p:fltVal val="0"/>
                                          </p:val>
                                        </p:tav>
                                        <p:tav tm="100000">
                                          <p:val>
                                            <p:fltVal val="360"/>
                                          </p:val>
                                        </p:tav>
                                      </p:tavLst>
                                    </p:anim>
                                    <p:animEffect transition="out" filter="fade">
                                      <p:cBhvr>
                                        <p:cTn id="146" dur="2000"/>
                                        <p:tgtEl>
                                          <p:spTgt spid="12"/>
                                        </p:tgtEl>
                                      </p:cBhvr>
                                    </p:animEffect>
                                    <p:set>
                                      <p:cBhvr>
                                        <p:cTn id="147" dur="1" fill="hold">
                                          <p:stCondLst>
                                            <p:cond delay="1999"/>
                                          </p:stCondLst>
                                        </p:cTn>
                                        <p:tgtEl>
                                          <p:spTgt spid="12"/>
                                        </p:tgtEl>
                                        <p:attrNameLst>
                                          <p:attrName>style.visibility</p:attrName>
                                        </p:attrNameLst>
                                      </p:cBhvr>
                                      <p:to>
                                        <p:strVal val="hidden"/>
                                      </p:to>
                                    </p:set>
                                  </p:childTnLst>
                                </p:cTn>
                              </p:par>
                              <p:par>
                                <p:cTn id="148" presetID="49" presetClass="exit" presetSubtype="0" accel="100000" fill="hold" nodeType="withEffect">
                                  <p:stCondLst>
                                    <p:cond delay="0"/>
                                  </p:stCondLst>
                                  <p:childTnLst>
                                    <p:anim calcmode="lin" valueType="num">
                                      <p:cBhvr>
                                        <p:cTn id="149" dur="2000"/>
                                        <p:tgtEl>
                                          <p:spTgt spid="14"/>
                                        </p:tgtEl>
                                        <p:attrNameLst>
                                          <p:attrName>ppt_w</p:attrName>
                                        </p:attrNameLst>
                                      </p:cBhvr>
                                      <p:tavLst>
                                        <p:tav tm="0">
                                          <p:val>
                                            <p:strVal val="ppt_w"/>
                                          </p:val>
                                        </p:tav>
                                        <p:tav tm="100000">
                                          <p:val>
                                            <p:fltVal val="0"/>
                                          </p:val>
                                        </p:tav>
                                      </p:tavLst>
                                    </p:anim>
                                    <p:anim calcmode="lin" valueType="num">
                                      <p:cBhvr>
                                        <p:cTn id="150" dur="2000"/>
                                        <p:tgtEl>
                                          <p:spTgt spid="14"/>
                                        </p:tgtEl>
                                        <p:attrNameLst>
                                          <p:attrName>ppt_h</p:attrName>
                                        </p:attrNameLst>
                                      </p:cBhvr>
                                      <p:tavLst>
                                        <p:tav tm="0">
                                          <p:val>
                                            <p:strVal val="ppt_h"/>
                                          </p:val>
                                        </p:tav>
                                        <p:tav tm="100000">
                                          <p:val>
                                            <p:fltVal val="0"/>
                                          </p:val>
                                        </p:tav>
                                      </p:tavLst>
                                    </p:anim>
                                    <p:anim calcmode="lin" valueType="num">
                                      <p:cBhvr>
                                        <p:cTn id="151" dur="2000"/>
                                        <p:tgtEl>
                                          <p:spTgt spid="14"/>
                                        </p:tgtEl>
                                        <p:attrNameLst>
                                          <p:attrName>style.rotation</p:attrName>
                                        </p:attrNameLst>
                                      </p:cBhvr>
                                      <p:tavLst>
                                        <p:tav tm="0">
                                          <p:val>
                                            <p:fltVal val="0"/>
                                          </p:val>
                                        </p:tav>
                                        <p:tav tm="100000">
                                          <p:val>
                                            <p:fltVal val="360"/>
                                          </p:val>
                                        </p:tav>
                                      </p:tavLst>
                                    </p:anim>
                                    <p:animEffect transition="out" filter="fade">
                                      <p:cBhvr>
                                        <p:cTn id="152" dur="2000"/>
                                        <p:tgtEl>
                                          <p:spTgt spid="14"/>
                                        </p:tgtEl>
                                      </p:cBhvr>
                                    </p:animEffect>
                                    <p:set>
                                      <p:cBhvr>
                                        <p:cTn id="153" dur="1" fill="hold">
                                          <p:stCondLst>
                                            <p:cond delay="1999"/>
                                          </p:stCondLst>
                                        </p:cTn>
                                        <p:tgtEl>
                                          <p:spTgt spid="14"/>
                                        </p:tgtEl>
                                        <p:attrNameLst>
                                          <p:attrName>style.visibility</p:attrName>
                                        </p:attrNameLst>
                                      </p:cBhvr>
                                      <p:to>
                                        <p:strVal val="hidden"/>
                                      </p:to>
                                    </p:set>
                                  </p:childTnLst>
                                </p:cTn>
                              </p:par>
                              <p:par>
                                <p:cTn id="154" presetID="49" presetClass="exit" presetSubtype="0" accel="100000" fill="hold" nodeType="withEffect">
                                  <p:stCondLst>
                                    <p:cond delay="0"/>
                                  </p:stCondLst>
                                  <p:childTnLst>
                                    <p:anim calcmode="lin" valueType="num">
                                      <p:cBhvr>
                                        <p:cTn id="155" dur="2000"/>
                                        <p:tgtEl>
                                          <p:spTgt spid="16"/>
                                        </p:tgtEl>
                                        <p:attrNameLst>
                                          <p:attrName>ppt_w</p:attrName>
                                        </p:attrNameLst>
                                      </p:cBhvr>
                                      <p:tavLst>
                                        <p:tav tm="0">
                                          <p:val>
                                            <p:strVal val="ppt_w"/>
                                          </p:val>
                                        </p:tav>
                                        <p:tav tm="100000">
                                          <p:val>
                                            <p:fltVal val="0"/>
                                          </p:val>
                                        </p:tav>
                                      </p:tavLst>
                                    </p:anim>
                                    <p:anim calcmode="lin" valueType="num">
                                      <p:cBhvr>
                                        <p:cTn id="156" dur="2000"/>
                                        <p:tgtEl>
                                          <p:spTgt spid="16"/>
                                        </p:tgtEl>
                                        <p:attrNameLst>
                                          <p:attrName>ppt_h</p:attrName>
                                        </p:attrNameLst>
                                      </p:cBhvr>
                                      <p:tavLst>
                                        <p:tav tm="0">
                                          <p:val>
                                            <p:strVal val="ppt_h"/>
                                          </p:val>
                                        </p:tav>
                                        <p:tav tm="100000">
                                          <p:val>
                                            <p:fltVal val="0"/>
                                          </p:val>
                                        </p:tav>
                                      </p:tavLst>
                                    </p:anim>
                                    <p:anim calcmode="lin" valueType="num">
                                      <p:cBhvr>
                                        <p:cTn id="157" dur="2000"/>
                                        <p:tgtEl>
                                          <p:spTgt spid="16"/>
                                        </p:tgtEl>
                                        <p:attrNameLst>
                                          <p:attrName>style.rotation</p:attrName>
                                        </p:attrNameLst>
                                      </p:cBhvr>
                                      <p:tavLst>
                                        <p:tav tm="0">
                                          <p:val>
                                            <p:fltVal val="0"/>
                                          </p:val>
                                        </p:tav>
                                        <p:tav tm="100000">
                                          <p:val>
                                            <p:fltVal val="360"/>
                                          </p:val>
                                        </p:tav>
                                      </p:tavLst>
                                    </p:anim>
                                    <p:animEffect transition="out" filter="fade">
                                      <p:cBhvr>
                                        <p:cTn id="158" dur="2000"/>
                                        <p:tgtEl>
                                          <p:spTgt spid="16"/>
                                        </p:tgtEl>
                                      </p:cBhvr>
                                    </p:animEffect>
                                    <p:set>
                                      <p:cBhvr>
                                        <p:cTn id="159" dur="1" fill="hold">
                                          <p:stCondLst>
                                            <p:cond delay="1999"/>
                                          </p:stCondLst>
                                        </p:cTn>
                                        <p:tgtEl>
                                          <p:spTgt spid="16"/>
                                        </p:tgtEl>
                                        <p:attrNameLst>
                                          <p:attrName>style.visibility</p:attrName>
                                        </p:attrNameLst>
                                      </p:cBhvr>
                                      <p:to>
                                        <p:strVal val="hidden"/>
                                      </p:to>
                                    </p:set>
                                  </p:childTnLst>
                                </p:cTn>
                              </p:par>
                              <p:par>
                                <p:cTn id="160" presetID="49" presetClass="exit" presetSubtype="0" accel="100000" fill="hold" nodeType="withEffect">
                                  <p:stCondLst>
                                    <p:cond delay="0"/>
                                  </p:stCondLst>
                                  <p:childTnLst>
                                    <p:anim calcmode="lin" valueType="num">
                                      <p:cBhvr>
                                        <p:cTn id="161" dur="2000"/>
                                        <p:tgtEl>
                                          <p:spTgt spid="18"/>
                                        </p:tgtEl>
                                        <p:attrNameLst>
                                          <p:attrName>ppt_w</p:attrName>
                                        </p:attrNameLst>
                                      </p:cBhvr>
                                      <p:tavLst>
                                        <p:tav tm="0">
                                          <p:val>
                                            <p:strVal val="ppt_w"/>
                                          </p:val>
                                        </p:tav>
                                        <p:tav tm="100000">
                                          <p:val>
                                            <p:fltVal val="0"/>
                                          </p:val>
                                        </p:tav>
                                      </p:tavLst>
                                    </p:anim>
                                    <p:anim calcmode="lin" valueType="num">
                                      <p:cBhvr>
                                        <p:cTn id="162" dur="2000"/>
                                        <p:tgtEl>
                                          <p:spTgt spid="18"/>
                                        </p:tgtEl>
                                        <p:attrNameLst>
                                          <p:attrName>ppt_h</p:attrName>
                                        </p:attrNameLst>
                                      </p:cBhvr>
                                      <p:tavLst>
                                        <p:tav tm="0">
                                          <p:val>
                                            <p:strVal val="ppt_h"/>
                                          </p:val>
                                        </p:tav>
                                        <p:tav tm="100000">
                                          <p:val>
                                            <p:fltVal val="0"/>
                                          </p:val>
                                        </p:tav>
                                      </p:tavLst>
                                    </p:anim>
                                    <p:anim calcmode="lin" valueType="num">
                                      <p:cBhvr>
                                        <p:cTn id="163" dur="2000"/>
                                        <p:tgtEl>
                                          <p:spTgt spid="18"/>
                                        </p:tgtEl>
                                        <p:attrNameLst>
                                          <p:attrName>style.rotation</p:attrName>
                                        </p:attrNameLst>
                                      </p:cBhvr>
                                      <p:tavLst>
                                        <p:tav tm="0">
                                          <p:val>
                                            <p:fltVal val="0"/>
                                          </p:val>
                                        </p:tav>
                                        <p:tav tm="100000">
                                          <p:val>
                                            <p:fltVal val="360"/>
                                          </p:val>
                                        </p:tav>
                                      </p:tavLst>
                                    </p:anim>
                                    <p:animEffect transition="out" filter="fade">
                                      <p:cBhvr>
                                        <p:cTn id="164" dur="2000"/>
                                        <p:tgtEl>
                                          <p:spTgt spid="18"/>
                                        </p:tgtEl>
                                      </p:cBhvr>
                                    </p:animEffect>
                                    <p:set>
                                      <p:cBhvr>
                                        <p:cTn id="165" dur="1" fill="hold">
                                          <p:stCondLst>
                                            <p:cond delay="1999"/>
                                          </p:stCondLst>
                                        </p:cTn>
                                        <p:tgtEl>
                                          <p:spTgt spid="18"/>
                                        </p:tgtEl>
                                        <p:attrNameLst>
                                          <p:attrName>style.visibility</p:attrName>
                                        </p:attrNameLst>
                                      </p:cBhvr>
                                      <p:to>
                                        <p:strVal val="hidden"/>
                                      </p:to>
                                    </p:set>
                                  </p:childTnLst>
                                </p:cTn>
                              </p:par>
                              <p:par>
                                <p:cTn id="166" presetID="49" presetClass="exit" presetSubtype="0" accel="100000" fill="hold" nodeType="withEffect">
                                  <p:stCondLst>
                                    <p:cond delay="0"/>
                                  </p:stCondLst>
                                  <p:childTnLst>
                                    <p:anim calcmode="lin" valueType="num">
                                      <p:cBhvr>
                                        <p:cTn id="167" dur="2000"/>
                                        <p:tgtEl>
                                          <p:spTgt spid="20"/>
                                        </p:tgtEl>
                                        <p:attrNameLst>
                                          <p:attrName>ppt_w</p:attrName>
                                        </p:attrNameLst>
                                      </p:cBhvr>
                                      <p:tavLst>
                                        <p:tav tm="0">
                                          <p:val>
                                            <p:strVal val="ppt_w"/>
                                          </p:val>
                                        </p:tav>
                                        <p:tav tm="100000">
                                          <p:val>
                                            <p:fltVal val="0"/>
                                          </p:val>
                                        </p:tav>
                                      </p:tavLst>
                                    </p:anim>
                                    <p:anim calcmode="lin" valueType="num">
                                      <p:cBhvr>
                                        <p:cTn id="168" dur="2000"/>
                                        <p:tgtEl>
                                          <p:spTgt spid="20"/>
                                        </p:tgtEl>
                                        <p:attrNameLst>
                                          <p:attrName>ppt_h</p:attrName>
                                        </p:attrNameLst>
                                      </p:cBhvr>
                                      <p:tavLst>
                                        <p:tav tm="0">
                                          <p:val>
                                            <p:strVal val="ppt_h"/>
                                          </p:val>
                                        </p:tav>
                                        <p:tav tm="100000">
                                          <p:val>
                                            <p:fltVal val="0"/>
                                          </p:val>
                                        </p:tav>
                                      </p:tavLst>
                                    </p:anim>
                                    <p:anim calcmode="lin" valueType="num">
                                      <p:cBhvr>
                                        <p:cTn id="169" dur="2000"/>
                                        <p:tgtEl>
                                          <p:spTgt spid="20"/>
                                        </p:tgtEl>
                                        <p:attrNameLst>
                                          <p:attrName>style.rotation</p:attrName>
                                        </p:attrNameLst>
                                      </p:cBhvr>
                                      <p:tavLst>
                                        <p:tav tm="0">
                                          <p:val>
                                            <p:fltVal val="0"/>
                                          </p:val>
                                        </p:tav>
                                        <p:tav tm="100000">
                                          <p:val>
                                            <p:fltVal val="360"/>
                                          </p:val>
                                        </p:tav>
                                      </p:tavLst>
                                    </p:anim>
                                    <p:animEffect transition="out" filter="fade">
                                      <p:cBhvr>
                                        <p:cTn id="170" dur="2000"/>
                                        <p:tgtEl>
                                          <p:spTgt spid="20"/>
                                        </p:tgtEl>
                                      </p:cBhvr>
                                    </p:animEffect>
                                    <p:set>
                                      <p:cBhvr>
                                        <p:cTn id="171" dur="1" fill="hold">
                                          <p:stCondLst>
                                            <p:cond delay="1999"/>
                                          </p:stCondLst>
                                        </p:cTn>
                                        <p:tgtEl>
                                          <p:spTgt spid="20"/>
                                        </p:tgtEl>
                                        <p:attrNameLst>
                                          <p:attrName>style.visibility</p:attrName>
                                        </p:attrNameLst>
                                      </p:cBhvr>
                                      <p:to>
                                        <p:strVal val="hidden"/>
                                      </p:to>
                                    </p:set>
                                  </p:childTnLst>
                                </p:cTn>
                              </p:par>
                              <p:par>
                                <p:cTn id="172" presetID="49" presetClass="exit" presetSubtype="0" accel="100000" fill="hold" nodeType="withEffect">
                                  <p:stCondLst>
                                    <p:cond delay="0"/>
                                  </p:stCondLst>
                                  <p:childTnLst>
                                    <p:anim calcmode="lin" valueType="num">
                                      <p:cBhvr>
                                        <p:cTn id="173" dur="2000"/>
                                        <p:tgtEl>
                                          <p:spTgt spid="22"/>
                                        </p:tgtEl>
                                        <p:attrNameLst>
                                          <p:attrName>ppt_w</p:attrName>
                                        </p:attrNameLst>
                                      </p:cBhvr>
                                      <p:tavLst>
                                        <p:tav tm="0">
                                          <p:val>
                                            <p:strVal val="ppt_w"/>
                                          </p:val>
                                        </p:tav>
                                        <p:tav tm="100000">
                                          <p:val>
                                            <p:fltVal val="0"/>
                                          </p:val>
                                        </p:tav>
                                      </p:tavLst>
                                    </p:anim>
                                    <p:anim calcmode="lin" valueType="num">
                                      <p:cBhvr>
                                        <p:cTn id="174" dur="2000"/>
                                        <p:tgtEl>
                                          <p:spTgt spid="22"/>
                                        </p:tgtEl>
                                        <p:attrNameLst>
                                          <p:attrName>ppt_h</p:attrName>
                                        </p:attrNameLst>
                                      </p:cBhvr>
                                      <p:tavLst>
                                        <p:tav tm="0">
                                          <p:val>
                                            <p:strVal val="ppt_h"/>
                                          </p:val>
                                        </p:tav>
                                        <p:tav tm="100000">
                                          <p:val>
                                            <p:fltVal val="0"/>
                                          </p:val>
                                        </p:tav>
                                      </p:tavLst>
                                    </p:anim>
                                    <p:anim calcmode="lin" valueType="num">
                                      <p:cBhvr>
                                        <p:cTn id="175" dur="2000"/>
                                        <p:tgtEl>
                                          <p:spTgt spid="22"/>
                                        </p:tgtEl>
                                        <p:attrNameLst>
                                          <p:attrName>style.rotation</p:attrName>
                                        </p:attrNameLst>
                                      </p:cBhvr>
                                      <p:tavLst>
                                        <p:tav tm="0">
                                          <p:val>
                                            <p:fltVal val="0"/>
                                          </p:val>
                                        </p:tav>
                                        <p:tav tm="100000">
                                          <p:val>
                                            <p:fltVal val="360"/>
                                          </p:val>
                                        </p:tav>
                                      </p:tavLst>
                                    </p:anim>
                                    <p:animEffect transition="out" filter="fade">
                                      <p:cBhvr>
                                        <p:cTn id="176" dur="2000"/>
                                        <p:tgtEl>
                                          <p:spTgt spid="22"/>
                                        </p:tgtEl>
                                      </p:cBhvr>
                                    </p:animEffect>
                                    <p:set>
                                      <p:cBhvr>
                                        <p:cTn id="177" dur="1" fill="hold">
                                          <p:stCondLst>
                                            <p:cond delay="1999"/>
                                          </p:stCondLst>
                                        </p:cTn>
                                        <p:tgtEl>
                                          <p:spTgt spid="22"/>
                                        </p:tgtEl>
                                        <p:attrNameLst>
                                          <p:attrName>style.visibility</p:attrName>
                                        </p:attrNameLst>
                                      </p:cBhvr>
                                      <p:to>
                                        <p:strVal val="hidden"/>
                                      </p:to>
                                    </p:set>
                                  </p:childTnLst>
                                </p:cTn>
                              </p:par>
                              <p:par>
                                <p:cTn id="178" presetID="49" presetClass="exit" presetSubtype="0" accel="100000" fill="hold" grpId="1" nodeType="withEffect">
                                  <p:stCondLst>
                                    <p:cond delay="0"/>
                                  </p:stCondLst>
                                  <p:childTnLst>
                                    <p:anim calcmode="lin" valueType="num">
                                      <p:cBhvr>
                                        <p:cTn id="179" dur="2000"/>
                                        <p:tgtEl>
                                          <p:spTgt spid="26"/>
                                        </p:tgtEl>
                                        <p:attrNameLst>
                                          <p:attrName>ppt_w</p:attrName>
                                        </p:attrNameLst>
                                      </p:cBhvr>
                                      <p:tavLst>
                                        <p:tav tm="0">
                                          <p:val>
                                            <p:strVal val="ppt_w"/>
                                          </p:val>
                                        </p:tav>
                                        <p:tav tm="100000">
                                          <p:val>
                                            <p:fltVal val="0"/>
                                          </p:val>
                                        </p:tav>
                                      </p:tavLst>
                                    </p:anim>
                                    <p:anim calcmode="lin" valueType="num">
                                      <p:cBhvr>
                                        <p:cTn id="180" dur="2000"/>
                                        <p:tgtEl>
                                          <p:spTgt spid="26"/>
                                        </p:tgtEl>
                                        <p:attrNameLst>
                                          <p:attrName>ppt_h</p:attrName>
                                        </p:attrNameLst>
                                      </p:cBhvr>
                                      <p:tavLst>
                                        <p:tav tm="0">
                                          <p:val>
                                            <p:strVal val="ppt_h"/>
                                          </p:val>
                                        </p:tav>
                                        <p:tav tm="100000">
                                          <p:val>
                                            <p:fltVal val="0"/>
                                          </p:val>
                                        </p:tav>
                                      </p:tavLst>
                                    </p:anim>
                                    <p:anim calcmode="lin" valueType="num">
                                      <p:cBhvr>
                                        <p:cTn id="181" dur="2000"/>
                                        <p:tgtEl>
                                          <p:spTgt spid="26"/>
                                        </p:tgtEl>
                                        <p:attrNameLst>
                                          <p:attrName>style.rotation</p:attrName>
                                        </p:attrNameLst>
                                      </p:cBhvr>
                                      <p:tavLst>
                                        <p:tav tm="0">
                                          <p:val>
                                            <p:fltVal val="0"/>
                                          </p:val>
                                        </p:tav>
                                        <p:tav tm="100000">
                                          <p:val>
                                            <p:fltVal val="360"/>
                                          </p:val>
                                        </p:tav>
                                      </p:tavLst>
                                    </p:anim>
                                    <p:animEffect transition="out" filter="fade">
                                      <p:cBhvr>
                                        <p:cTn id="182" dur="2000"/>
                                        <p:tgtEl>
                                          <p:spTgt spid="26"/>
                                        </p:tgtEl>
                                      </p:cBhvr>
                                    </p:animEffect>
                                    <p:set>
                                      <p:cBhvr>
                                        <p:cTn id="183" dur="1" fill="hold">
                                          <p:stCondLst>
                                            <p:cond delay="1999"/>
                                          </p:stCondLst>
                                        </p:cTn>
                                        <p:tgtEl>
                                          <p:spTgt spid="26"/>
                                        </p:tgtEl>
                                        <p:attrNameLst>
                                          <p:attrName>style.visibility</p:attrName>
                                        </p:attrNameLst>
                                      </p:cBhvr>
                                      <p:to>
                                        <p:strVal val="hidden"/>
                                      </p:to>
                                    </p:set>
                                  </p:childTnLst>
                                </p:cTn>
                              </p:par>
                              <p:par>
                                <p:cTn id="184" presetID="49" presetClass="exit" presetSubtype="0" accel="100000" fill="hold" grpId="1" nodeType="withEffect">
                                  <p:stCondLst>
                                    <p:cond delay="0"/>
                                  </p:stCondLst>
                                  <p:childTnLst>
                                    <p:anim calcmode="lin" valueType="num">
                                      <p:cBhvr>
                                        <p:cTn id="185" dur="2000"/>
                                        <p:tgtEl>
                                          <p:spTgt spid="27"/>
                                        </p:tgtEl>
                                        <p:attrNameLst>
                                          <p:attrName>ppt_w</p:attrName>
                                        </p:attrNameLst>
                                      </p:cBhvr>
                                      <p:tavLst>
                                        <p:tav tm="0">
                                          <p:val>
                                            <p:strVal val="ppt_w"/>
                                          </p:val>
                                        </p:tav>
                                        <p:tav tm="100000">
                                          <p:val>
                                            <p:fltVal val="0"/>
                                          </p:val>
                                        </p:tav>
                                      </p:tavLst>
                                    </p:anim>
                                    <p:anim calcmode="lin" valueType="num">
                                      <p:cBhvr>
                                        <p:cTn id="186" dur="2000"/>
                                        <p:tgtEl>
                                          <p:spTgt spid="27"/>
                                        </p:tgtEl>
                                        <p:attrNameLst>
                                          <p:attrName>ppt_h</p:attrName>
                                        </p:attrNameLst>
                                      </p:cBhvr>
                                      <p:tavLst>
                                        <p:tav tm="0">
                                          <p:val>
                                            <p:strVal val="ppt_h"/>
                                          </p:val>
                                        </p:tav>
                                        <p:tav tm="100000">
                                          <p:val>
                                            <p:fltVal val="0"/>
                                          </p:val>
                                        </p:tav>
                                      </p:tavLst>
                                    </p:anim>
                                    <p:anim calcmode="lin" valueType="num">
                                      <p:cBhvr>
                                        <p:cTn id="187" dur="2000"/>
                                        <p:tgtEl>
                                          <p:spTgt spid="27"/>
                                        </p:tgtEl>
                                        <p:attrNameLst>
                                          <p:attrName>style.rotation</p:attrName>
                                        </p:attrNameLst>
                                      </p:cBhvr>
                                      <p:tavLst>
                                        <p:tav tm="0">
                                          <p:val>
                                            <p:fltVal val="0"/>
                                          </p:val>
                                        </p:tav>
                                        <p:tav tm="100000">
                                          <p:val>
                                            <p:fltVal val="360"/>
                                          </p:val>
                                        </p:tav>
                                      </p:tavLst>
                                    </p:anim>
                                    <p:animEffect transition="out" filter="fade">
                                      <p:cBhvr>
                                        <p:cTn id="188" dur="2000"/>
                                        <p:tgtEl>
                                          <p:spTgt spid="27"/>
                                        </p:tgtEl>
                                      </p:cBhvr>
                                    </p:animEffect>
                                    <p:set>
                                      <p:cBhvr>
                                        <p:cTn id="189" dur="1" fill="hold">
                                          <p:stCondLst>
                                            <p:cond delay="1999"/>
                                          </p:stCondLst>
                                        </p:cTn>
                                        <p:tgtEl>
                                          <p:spTgt spid="27"/>
                                        </p:tgtEl>
                                        <p:attrNameLst>
                                          <p:attrName>style.visibility</p:attrName>
                                        </p:attrNameLst>
                                      </p:cBhvr>
                                      <p:to>
                                        <p:strVal val="hidden"/>
                                      </p:to>
                                    </p:set>
                                  </p:childTnLst>
                                </p:cTn>
                              </p:par>
                              <p:par>
                                <p:cTn id="190" presetID="49" presetClass="exit" presetSubtype="0" accel="100000" fill="hold" grpId="1" nodeType="withEffect">
                                  <p:stCondLst>
                                    <p:cond delay="0"/>
                                  </p:stCondLst>
                                  <p:childTnLst>
                                    <p:anim calcmode="lin" valueType="num">
                                      <p:cBhvr>
                                        <p:cTn id="191" dur="2000"/>
                                        <p:tgtEl>
                                          <p:spTgt spid="28"/>
                                        </p:tgtEl>
                                        <p:attrNameLst>
                                          <p:attrName>ppt_w</p:attrName>
                                        </p:attrNameLst>
                                      </p:cBhvr>
                                      <p:tavLst>
                                        <p:tav tm="0">
                                          <p:val>
                                            <p:strVal val="ppt_w"/>
                                          </p:val>
                                        </p:tav>
                                        <p:tav tm="100000">
                                          <p:val>
                                            <p:fltVal val="0"/>
                                          </p:val>
                                        </p:tav>
                                      </p:tavLst>
                                    </p:anim>
                                    <p:anim calcmode="lin" valueType="num">
                                      <p:cBhvr>
                                        <p:cTn id="192" dur="2000"/>
                                        <p:tgtEl>
                                          <p:spTgt spid="28"/>
                                        </p:tgtEl>
                                        <p:attrNameLst>
                                          <p:attrName>ppt_h</p:attrName>
                                        </p:attrNameLst>
                                      </p:cBhvr>
                                      <p:tavLst>
                                        <p:tav tm="0">
                                          <p:val>
                                            <p:strVal val="ppt_h"/>
                                          </p:val>
                                        </p:tav>
                                        <p:tav tm="100000">
                                          <p:val>
                                            <p:fltVal val="0"/>
                                          </p:val>
                                        </p:tav>
                                      </p:tavLst>
                                    </p:anim>
                                    <p:anim calcmode="lin" valueType="num">
                                      <p:cBhvr>
                                        <p:cTn id="193" dur="2000"/>
                                        <p:tgtEl>
                                          <p:spTgt spid="28"/>
                                        </p:tgtEl>
                                        <p:attrNameLst>
                                          <p:attrName>style.rotation</p:attrName>
                                        </p:attrNameLst>
                                      </p:cBhvr>
                                      <p:tavLst>
                                        <p:tav tm="0">
                                          <p:val>
                                            <p:fltVal val="0"/>
                                          </p:val>
                                        </p:tav>
                                        <p:tav tm="100000">
                                          <p:val>
                                            <p:fltVal val="360"/>
                                          </p:val>
                                        </p:tav>
                                      </p:tavLst>
                                    </p:anim>
                                    <p:animEffect transition="out" filter="fade">
                                      <p:cBhvr>
                                        <p:cTn id="194" dur="2000"/>
                                        <p:tgtEl>
                                          <p:spTgt spid="28"/>
                                        </p:tgtEl>
                                      </p:cBhvr>
                                    </p:animEffect>
                                    <p:set>
                                      <p:cBhvr>
                                        <p:cTn id="195" dur="1" fill="hold">
                                          <p:stCondLst>
                                            <p:cond delay="1999"/>
                                          </p:stCondLst>
                                        </p:cTn>
                                        <p:tgtEl>
                                          <p:spTgt spid="28"/>
                                        </p:tgtEl>
                                        <p:attrNameLst>
                                          <p:attrName>style.visibility</p:attrName>
                                        </p:attrNameLst>
                                      </p:cBhvr>
                                      <p:to>
                                        <p:strVal val="hidden"/>
                                      </p:to>
                                    </p:set>
                                  </p:childTnLst>
                                </p:cTn>
                              </p:par>
                              <p:par>
                                <p:cTn id="196" presetID="49" presetClass="exit" presetSubtype="0" accel="100000" fill="hold" grpId="1" nodeType="withEffect">
                                  <p:stCondLst>
                                    <p:cond delay="0"/>
                                  </p:stCondLst>
                                  <p:childTnLst>
                                    <p:anim calcmode="lin" valueType="num">
                                      <p:cBhvr>
                                        <p:cTn id="197" dur="2000"/>
                                        <p:tgtEl>
                                          <p:spTgt spid="29"/>
                                        </p:tgtEl>
                                        <p:attrNameLst>
                                          <p:attrName>ppt_w</p:attrName>
                                        </p:attrNameLst>
                                      </p:cBhvr>
                                      <p:tavLst>
                                        <p:tav tm="0">
                                          <p:val>
                                            <p:strVal val="ppt_w"/>
                                          </p:val>
                                        </p:tav>
                                        <p:tav tm="100000">
                                          <p:val>
                                            <p:fltVal val="0"/>
                                          </p:val>
                                        </p:tav>
                                      </p:tavLst>
                                    </p:anim>
                                    <p:anim calcmode="lin" valueType="num">
                                      <p:cBhvr>
                                        <p:cTn id="198" dur="2000"/>
                                        <p:tgtEl>
                                          <p:spTgt spid="29"/>
                                        </p:tgtEl>
                                        <p:attrNameLst>
                                          <p:attrName>ppt_h</p:attrName>
                                        </p:attrNameLst>
                                      </p:cBhvr>
                                      <p:tavLst>
                                        <p:tav tm="0">
                                          <p:val>
                                            <p:strVal val="ppt_h"/>
                                          </p:val>
                                        </p:tav>
                                        <p:tav tm="100000">
                                          <p:val>
                                            <p:fltVal val="0"/>
                                          </p:val>
                                        </p:tav>
                                      </p:tavLst>
                                    </p:anim>
                                    <p:anim calcmode="lin" valueType="num">
                                      <p:cBhvr>
                                        <p:cTn id="199" dur="2000"/>
                                        <p:tgtEl>
                                          <p:spTgt spid="29"/>
                                        </p:tgtEl>
                                        <p:attrNameLst>
                                          <p:attrName>style.rotation</p:attrName>
                                        </p:attrNameLst>
                                      </p:cBhvr>
                                      <p:tavLst>
                                        <p:tav tm="0">
                                          <p:val>
                                            <p:fltVal val="0"/>
                                          </p:val>
                                        </p:tav>
                                        <p:tav tm="100000">
                                          <p:val>
                                            <p:fltVal val="360"/>
                                          </p:val>
                                        </p:tav>
                                      </p:tavLst>
                                    </p:anim>
                                    <p:animEffect transition="out" filter="fade">
                                      <p:cBhvr>
                                        <p:cTn id="200" dur="2000"/>
                                        <p:tgtEl>
                                          <p:spTgt spid="29"/>
                                        </p:tgtEl>
                                      </p:cBhvr>
                                    </p:animEffect>
                                    <p:set>
                                      <p:cBhvr>
                                        <p:cTn id="201" dur="1" fill="hold">
                                          <p:stCondLst>
                                            <p:cond delay="1999"/>
                                          </p:stCondLst>
                                        </p:cTn>
                                        <p:tgtEl>
                                          <p:spTgt spid="29"/>
                                        </p:tgtEl>
                                        <p:attrNameLst>
                                          <p:attrName>style.visibility</p:attrName>
                                        </p:attrNameLst>
                                      </p:cBhvr>
                                      <p:to>
                                        <p:strVal val="hidden"/>
                                      </p:to>
                                    </p:set>
                                  </p:childTnLst>
                                </p:cTn>
                              </p:par>
                              <p:par>
                                <p:cTn id="202" presetID="49" presetClass="exit" presetSubtype="0" accel="100000" fill="hold" grpId="1" nodeType="withEffect">
                                  <p:stCondLst>
                                    <p:cond delay="0"/>
                                  </p:stCondLst>
                                  <p:childTnLst>
                                    <p:anim calcmode="lin" valueType="num">
                                      <p:cBhvr>
                                        <p:cTn id="203" dur="2000"/>
                                        <p:tgtEl>
                                          <p:spTgt spid="30"/>
                                        </p:tgtEl>
                                        <p:attrNameLst>
                                          <p:attrName>ppt_w</p:attrName>
                                        </p:attrNameLst>
                                      </p:cBhvr>
                                      <p:tavLst>
                                        <p:tav tm="0">
                                          <p:val>
                                            <p:strVal val="ppt_w"/>
                                          </p:val>
                                        </p:tav>
                                        <p:tav tm="100000">
                                          <p:val>
                                            <p:fltVal val="0"/>
                                          </p:val>
                                        </p:tav>
                                      </p:tavLst>
                                    </p:anim>
                                    <p:anim calcmode="lin" valueType="num">
                                      <p:cBhvr>
                                        <p:cTn id="204" dur="2000"/>
                                        <p:tgtEl>
                                          <p:spTgt spid="30"/>
                                        </p:tgtEl>
                                        <p:attrNameLst>
                                          <p:attrName>ppt_h</p:attrName>
                                        </p:attrNameLst>
                                      </p:cBhvr>
                                      <p:tavLst>
                                        <p:tav tm="0">
                                          <p:val>
                                            <p:strVal val="ppt_h"/>
                                          </p:val>
                                        </p:tav>
                                        <p:tav tm="100000">
                                          <p:val>
                                            <p:fltVal val="0"/>
                                          </p:val>
                                        </p:tav>
                                      </p:tavLst>
                                    </p:anim>
                                    <p:anim calcmode="lin" valueType="num">
                                      <p:cBhvr>
                                        <p:cTn id="205" dur="2000"/>
                                        <p:tgtEl>
                                          <p:spTgt spid="30"/>
                                        </p:tgtEl>
                                        <p:attrNameLst>
                                          <p:attrName>style.rotation</p:attrName>
                                        </p:attrNameLst>
                                      </p:cBhvr>
                                      <p:tavLst>
                                        <p:tav tm="0">
                                          <p:val>
                                            <p:fltVal val="0"/>
                                          </p:val>
                                        </p:tav>
                                        <p:tav tm="100000">
                                          <p:val>
                                            <p:fltVal val="360"/>
                                          </p:val>
                                        </p:tav>
                                      </p:tavLst>
                                    </p:anim>
                                    <p:animEffect transition="out" filter="fade">
                                      <p:cBhvr>
                                        <p:cTn id="206" dur="2000"/>
                                        <p:tgtEl>
                                          <p:spTgt spid="30"/>
                                        </p:tgtEl>
                                      </p:cBhvr>
                                    </p:animEffect>
                                    <p:set>
                                      <p:cBhvr>
                                        <p:cTn id="207" dur="1" fill="hold">
                                          <p:stCondLst>
                                            <p:cond delay="1999"/>
                                          </p:stCondLst>
                                        </p:cTn>
                                        <p:tgtEl>
                                          <p:spTgt spid="30"/>
                                        </p:tgtEl>
                                        <p:attrNameLst>
                                          <p:attrName>style.visibility</p:attrName>
                                        </p:attrNameLst>
                                      </p:cBhvr>
                                      <p:to>
                                        <p:strVal val="hidden"/>
                                      </p:to>
                                    </p:set>
                                  </p:childTnLst>
                                </p:cTn>
                              </p:par>
                              <p:par>
                                <p:cTn id="208" presetID="49" presetClass="exit" presetSubtype="0" accel="100000" fill="hold" grpId="1" nodeType="withEffect">
                                  <p:stCondLst>
                                    <p:cond delay="0"/>
                                  </p:stCondLst>
                                  <p:childTnLst>
                                    <p:anim calcmode="lin" valueType="num">
                                      <p:cBhvr>
                                        <p:cTn id="209" dur="2000"/>
                                        <p:tgtEl>
                                          <p:spTgt spid="31"/>
                                        </p:tgtEl>
                                        <p:attrNameLst>
                                          <p:attrName>ppt_w</p:attrName>
                                        </p:attrNameLst>
                                      </p:cBhvr>
                                      <p:tavLst>
                                        <p:tav tm="0">
                                          <p:val>
                                            <p:strVal val="ppt_w"/>
                                          </p:val>
                                        </p:tav>
                                        <p:tav tm="100000">
                                          <p:val>
                                            <p:fltVal val="0"/>
                                          </p:val>
                                        </p:tav>
                                      </p:tavLst>
                                    </p:anim>
                                    <p:anim calcmode="lin" valueType="num">
                                      <p:cBhvr>
                                        <p:cTn id="210" dur="2000"/>
                                        <p:tgtEl>
                                          <p:spTgt spid="31"/>
                                        </p:tgtEl>
                                        <p:attrNameLst>
                                          <p:attrName>ppt_h</p:attrName>
                                        </p:attrNameLst>
                                      </p:cBhvr>
                                      <p:tavLst>
                                        <p:tav tm="0">
                                          <p:val>
                                            <p:strVal val="ppt_h"/>
                                          </p:val>
                                        </p:tav>
                                        <p:tav tm="100000">
                                          <p:val>
                                            <p:fltVal val="0"/>
                                          </p:val>
                                        </p:tav>
                                      </p:tavLst>
                                    </p:anim>
                                    <p:anim calcmode="lin" valueType="num">
                                      <p:cBhvr>
                                        <p:cTn id="211" dur="2000"/>
                                        <p:tgtEl>
                                          <p:spTgt spid="31"/>
                                        </p:tgtEl>
                                        <p:attrNameLst>
                                          <p:attrName>style.rotation</p:attrName>
                                        </p:attrNameLst>
                                      </p:cBhvr>
                                      <p:tavLst>
                                        <p:tav tm="0">
                                          <p:val>
                                            <p:fltVal val="0"/>
                                          </p:val>
                                        </p:tav>
                                        <p:tav tm="100000">
                                          <p:val>
                                            <p:fltVal val="360"/>
                                          </p:val>
                                        </p:tav>
                                      </p:tavLst>
                                    </p:anim>
                                    <p:animEffect transition="out" filter="fade">
                                      <p:cBhvr>
                                        <p:cTn id="212" dur="2000"/>
                                        <p:tgtEl>
                                          <p:spTgt spid="31"/>
                                        </p:tgtEl>
                                      </p:cBhvr>
                                    </p:animEffect>
                                    <p:set>
                                      <p:cBhvr>
                                        <p:cTn id="213" dur="1" fill="hold">
                                          <p:stCondLst>
                                            <p:cond delay="1999"/>
                                          </p:stCondLst>
                                        </p:cTn>
                                        <p:tgtEl>
                                          <p:spTgt spid="31"/>
                                        </p:tgtEl>
                                        <p:attrNameLst>
                                          <p:attrName>style.visibility</p:attrName>
                                        </p:attrNameLst>
                                      </p:cBhvr>
                                      <p:to>
                                        <p:strVal val="hidden"/>
                                      </p:to>
                                    </p:set>
                                  </p:childTnLst>
                                </p:cTn>
                              </p:par>
                              <p:par>
                                <p:cTn id="214" presetID="49" presetClass="exit" presetSubtype="0" accel="100000" fill="hold" grpId="1" nodeType="withEffect">
                                  <p:stCondLst>
                                    <p:cond delay="0"/>
                                  </p:stCondLst>
                                  <p:childTnLst>
                                    <p:anim calcmode="lin" valueType="num">
                                      <p:cBhvr>
                                        <p:cTn id="215" dur="2000"/>
                                        <p:tgtEl>
                                          <p:spTgt spid="32"/>
                                        </p:tgtEl>
                                        <p:attrNameLst>
                                          <p:attrName>ppt_w</p:attrName>
                                        </p:attrNameLst>
                                      </p:cBhvr>
                                      <p:tavLst>
                                        <p:tav tm="0">
                                          <p:val>
                                            <p:strVal val="ppt_w"/>
                                          </p:val>
                                        </p:tav>
                                        <p:tav tm="100000">
                                          <p:val>
                                            <p:fltVal val="0"/>
                                          </p:val>
                                        </p:tav>
                                      </p:tavLst>
                                    </p:anim>
                                    <p:anim calcmode="lin" valueType="num">
                                      <p:cBhvr>
                                        <p:cTn id="216" dur="2000"/>
                                        <p:tgtEl>
                                          <p:spTgt spid="32"/>
                                        </p:tgtEl>
                                        <p:attrNameLst>
                                          <p:attrName>ppt_h</p:attrName>
                                        </p:attrNameLst>
                                      </p:cBhvr>
                                      <p:tavLst>
                                        <p:tav tm="0">
                                          <p:val>
                                            <p:strVal val="ppt_h"/>
                                          </p:val>
                                        </p:tav>
                                        <p:tav tm="100000">
                                          <p:val>
                                            <p:fltVal val="0"/>
                                          </p:val>
                                        </p:tav>
                                      </p:tavLst>
                                    </p:anim>
                                    <p:anim calcmode="lin" valueType="num">
                                      <p:cBhvr>
                                        <p:cTn id="217" dur="2000"/>
                                        <p:tgtEl>
                                          <p:spTgt spid="32"/>
                                        </p:tgtEl>
                                        <p:attrNameLst>
                                          <p:attrName>style.rotation</p:attrName>
                                        </p:attrNameLst>
                                      </p:cBhvr>
                                      <p:tavLst>
                                        <p:tav tm="0">
                                          <p:val>
                                            <p:fltVal val="0"/>
                                          </p:val>
                                        </p:tav>
                                        <p:tav tm="100000">
                                          <p:val>
                                            <p:fltVal val="360"/>
                                          </p:val>
                                        </p:tav>
                                      </p:tavLst>
                                    </p:anim>
                                    <p:animEffect transition="out" filter="fade">
                                      <p:cBhvr>
                                        <p:cTn id="218" dur="2000"/>
                                        <p:tgtEl>
                                          <p:spTgt spid="32"/>
                                        </p:tgtEl>
                                      </p:cBhvr>
                                    </p:animEffect>
                                    <p:set>
                                      <p:cBhvr>
                                        <p:cTn id="219" dur="1" fill="hold">
                                          <p:stCondLst>
                                            <p:cond delay="1999"/>
                                          </p:stCondLst>
                                        </p:cTn>
                                        <p:tgtEl>
                                          <p:spTgt spid="32"/>
                                        </p:tgtEl>
                                        <p:attrNameLst>
                                          <p:attrName>style.visibility</p:attrName>
                                        </p:attrNameLst>
                                      </p:cBhvr>
                                      <p:to>
                                        <p:strVal val="hidden"/>
                                      </p:to>
                                    </p:set>
                                  </p:childTnLst>
                                </p:cTn>
                              </p:par>
                              <p:par>
                                <p:cTn id="220" presetID="49" presetClass="exit" presetSubtype="0" accel="100000" fill="hold" grpId="1" nodeType="withEffect">
                                  <p:stCondLst>
                                    <p:cond delay="0"/>
                                  </p:stCondLst>
                                  <p:childTnLst>
                                    <p:anim calcmode="lin" valueType="num">
                                      <p:cBhvr>
                                        <p:cTn id="221" dur="2000"/>
                                        <p:tgtEl>
                                          <p:spTgt spid="33"/>
                                        </p:tgtEl>
                                        <p:attrNameLst>
                                          <p:attrName>ppt_w</p:attrName>
                                        </p:attrNameLst>
                                      </p:cBhvr>
                                      <p:tavLst>
                                        <p:tav tm="0">
                                          <p:val>
                                            <p:strVal val="ppt_w"/>
                                          </p:val>
                                        </p:tav>
                                        <p:tav tm="100000">
                                          <p:val>
                                            <p:fltVal val="0"/>
                                          </p:val>
                                        </p:tav>
                                      </p:tavLst>
                                    </p:anim>
                                    <p:anim calcmode="lin" valueType="num">
                                      <p:cBhvr>
                                        <p:cTn id="222" dur="2000"/>
                                        <p:tgtEl>
                                          <p:spTgt spid="33"/>
                                        </p:tgtEl>
                                        <p:attrNameLst>
                                          <p:attrName>ppt_h</p:attrName>
                                        </p:attrNameLst>
                                      </p:cBhvr>
                                      <p:tavLst>
                                        <p:tav tm="0">
                                          <p:val>
                                            <p:strVal val="ppt_h"/>
                                          </p:val>
                                        </p:tav>
                                        <p:tav tm="100000">
                                          <p:val>
                                            <p:fltVal val="0"/>
                                          </p:val>
                                        </p:tav>
                                      </p:tavLst>
                                    </p:anim>
                                    <p:anim calcmode="lin" valueType="num">
                                      <p:cBhvr>
                                        <p:cTn id="223" dur="2000"/>
                                        <p:tgtEl>
                                          <p:spTgt spid="33"/>
                                        </p:tgtEl>
                                        <p:attrNameLst>
                                          <p:attrName>style.rotation</p:attrName>
                                        </p:attrNameLst>
                                      </p:cBhvr>
                                      <p:tavLst>
                                        <p:tav tm="0">
                                          <p:val>
                                            <p:fltVal val="0"/>
                                          </p:val>
                                        </p:tav>
                                        <p:tav tm="100000">
                                          <p:val>
                                            <p:fltVal val="360"/>
                                          </p:val>
                                        </p:tav>
                                      </p:tavLst>
                                    </p:anim>
                                    <p:animEffect transition="out" filter="fade">
                                      <p:cBhvr>
                                        <p:cTn id="224" dur="2000"/>
                                        <p:tgtEl>
                                          <p:spTgt spid="33"/>
                                        </p:tgtEl>
                                      </p:cBhvr>
                                    </p:animEffect>
                                    <p:set>
                                      <p:cBhvr>
                                        <p:cTn id="225" dur="1" fill="hold">
                                          <p:stCondLst>
                                            <p:cond delay="1999"/>
                                          </p:stCondLst>
                                        </p:cTn>
                                        <p:tgtEl>
                                          <p:spTgt spid="33"/>
                                        </p:tgtEl>
                                        <p:attrNameLst>
                                          <p:attrName>style.visibility</p:attrName>
                                        </p:attrNameLst>
                                      </p:cBhvr>
                                      <p:to>
                                        <p:strVal val="hidden"/>
                                      </p:to>
                                    </p:set>
                                  </p:childTnLst>
                                </p:cTn>
                              </p:par>
                              <p:par>
                                <p:cTn id="226" presetID="49" presetClass="exit" presetSubtype="0" accel="100000" fill="hold" nodeType="withEffect">
                                  <p:stCondLst>
                                    <p:cond delay="0"/>
                                  </p:stCondLst>
                                  <p:childTnLst>
                                    <p:anim calcmode="lin" valueType="num">
                                      <p:cBhvr>
                                        <p:cTn id="227" dur="2000"/>
                                        <p:tgtEl>
                                          <p:spTgt spid="21"/>
                                        </p:tgtEl>
                                        <p:attrNameLst>
                                          <p:attrName>ppt_w</p:attrName>
                                        </p:attrNameLst>
                                      </p:cBhvr>
                                      <p:tavLst>
                                        <p:tav tm="0">
                                          <p:val>
                                            <p:strVal val="ppt_w"/>
                                          </p:val>
                                        </p:tav>
                                        <p:tav tm="100000">
                                          <p:val>
                                            <p:fltVal val="0"/>
                                          </p:val>
                                        </p:tav>
                                      </p:tavLst>
                                    </p:anim>
                                    <p:anim calcmode="lin" valueType="num">
                                      <p:cBhvr>
                                        <p:cTn id="228" dur="2000"/>
                                        <p:tgtEl>
                                          <p:spTgt spid="21"/>
                                        </p:tgtEl>
                                        <p:attrNameLst>
                                          <p:attrName>ppt_h</p:attrName>
                                        </p:attrNameLst>
                                      </p:cBhvr>
                                      <p:tavLst>
                                        <p:tav tm="0">
                                          <p:val>
                                            <p:strVal val="ppt_h"/>
                                          </p:val>
                                        </p:tav>
                                        <p:tav tm="100000">
                                          <p:val>
                                            <p:fltVal val="0"/>
                                          </p:val>
                                        </p:tav>
                                      </p:tavLst>
                                    </p:anim>
                                    <p:anim calcmode="lin" valueType="num">
                                      <p:cBhvr>
                                        <p:cTn id="229" dur="2000"/>
                                        <p:tgtEl>
                                          <p:spTgt spid="21"/>
                                        </p:tgtEl>
                                        <p:attrNameLst>
                                          <p:attrName>style.rotation</p:attrName>
                                        </p:attrNameLst>
                                      </p:cBhvr>
                                      <p:tavLst>
                                        <p:tav tm="0">
                                          <p:val>
                                            <p:fltVal val="0"/>
                                          </p:val>
                                        </p:tav>
                                        <p:tav tm="100000">
                                          <p:val>
                                            <p:fltVal val="360"/>
                                          </p:val>
                                        </p:tav>
                                      </p:tavLst>
                                    </p:anim>
                                    <p:animEffect transition="out" filter="fade">
                                      <p:cBhvr>
                                        <p:cTn id="230" dur="2000"/>
                                        <p:tgtEl>
                                          <p:spTgt spid="21"/>
                                        </p:tgtEl>
                                      </p:cBhvr>
                                    </p:animEffect>
                                    <p:set>
                                      <p:cBhvr>
                                        <p:cTn id="231" dur="1" fill="hold">
                                          <p:stCondLst>
                                            <p:cond delay="1999"/>
                                          </p:stCondLst>
                                        </p:cTn>
                                        <p:tgtEl>
                                          <p:spTgt spid="21"/>
                                        </p:tgtEl>
                                        <p:attrNameLst>
                                          <p:attrName>style.visibility</p:attrName>
                                        </p:attrNameLst>
                                      </p:cBhvr>
                                      <p:to>
                                        <p:strVal val="hidden"/>
                                      </p:to>
                                    </p:set>
                                  </p:childTnLst>
                                </p:cTn>
                              </p:par>
                              <p:par>
                                <p:cTn id="232" presetID="49" presetClass="exit" presetSubtype="0" accel="100000" fill="hold" grpId="1" nodeType="withEffect">
                                  <p:stCondLst>
                                    <p:cond delay="0"/>
                                  </p:stCondLst>
                                  <p:childTnLst>
                                    <p:anim calcmode="lin" valueType="num">
                                      <p:cBhvr>
                                        <p:cTn id="233" dur="2000"/>
                                        <p:tgtEl>
                                          <p:spTgt spid="23"/>
                                        </p:tgtEl>
                                        <p:attrNameLst>
                                          <p:attrName>ppt_w</p:attrName>
                                        </p:attrNameLst>
                                      </p:cBhvr>
                                      <p:tavLst>
                                        <p:tav tm="0">
                                          <p:val>
                                            <p:strVal val="ppt_w"/>
                                          </p:val>
                                        </p:tav>
                                        <p:tav tm="100000">
                                          <p:val>
                                            <p:fltVal val="0"/>
                                          </p:val>
                                        </p:tav>
                                      </p:tavLst>
                                    </p:anim>
                                    <p:anim calcmode="lin" valueType="num">
                                      <p:cBhvr>
                                        <p:cTn id="234" dur="2000"/>
                                        <p:tgtEl>
                                          <p:spTgt spid="23"/>
                                        </p:tgtEl>
                                        <p:attrNameLst>
                                          <p:attrName>ppt_h</p:attrName>
                                        </p:attrNameLst>
                                      </p:cBhvr>
                                      <p:tavLst>
                                        <p:tav tm="0">
                                          <p:val>
                                            <p:strVal val="ppt_h"/>
                                          </p:val>
                                        </p:tav>
                                        <p:tav tm="100000">
                                          <p:val>
                                            <p:fltVal val="0"/>
                                          </p:val>
                                        </p:tav>
                                      </p:tavLst>
                                    </p:anim>
                                    <p:anim calcmode="lin" valueType="num">
                                      <p:cBhvr>
                                        <p:cTn id="235" dur="2000"/>
                                        <p:tgtEl>
                                          <p:spTgt spid="23"/>
                                        </p:tgtEl>
                                        <p:attrNameLst>
                                          <p:attrName>style.rotation</p:attrName>
                                        </p:attrNameLst>
                                      </p:cBhvr>
                                      <p:tavLst>
                                        <p:tav tm="0">
                                          <p:val>
                                            <p:fltVal val="0"/>
                                          </p:val>
                                        </p:tav>
                                        <p:tav tm="100000">
                                          <p:val>
                                            <p:fltVal val="360"/>
                                          </p:val>
                                        </p:tav>
                                      </p:tavLst>
                                    </p:anim>
                                    <p:animEffect transition="out" filter="fade">
                                      <p:cBhvr>
                                        <p:cTn id="236" dur="2000"/>
                                        <p:tgtEl>
                                          <p:spTgt spid="23"/>
                                        </p:tgtEl>
                                      </p:cBhvr>
                                    </p:animEffect>
                                    <p:set>
                                      <p:cBhvr>
                                        <p:cTn id="237"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23" grpId="0"/>
      <p:bldP spid="2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DII78JCAA7IX1ECAAOFWUWCADEGJ5ZCAEMZ9EICAU984T4CAD6SH5DCAPXO6CZCAP4CR6OCACIIOU3CA8VO6JLCA092DEHCA3E4I00CA8VT2MGCAH2IZGQCAGLZW1LCAZAL02TCADP9JQ9CAAYUWR7.jpg"/>
          <p:cNvPicPr>
            <a:picLocks noChangeAspect="1"/>
          </p:cNvPicPr>
          <p:nvPr/>
        </p:nvPicPr>
        <p:blipFill>
          <a:blip r:embed="rId3" cstate="print">
            <a:lum bright="20000"/>
          </a:blip>
          <a:stretch>
            <a:fillRect/>
          </a:stretch>
        </p:blipFill>
        <p:spPr>
          <a:xfrm>
            <a:off x="4333850" y="3639572"/>
            <a:ext cx="4810150" cy="3218428"/>
          </a:xfrm>
          <a:prstGeom prst="rect">
            <a:avLst/>
          </a:prstGeom>
        </p:spPr>
      </p:pic>
      <p:pic>
        <p:nvPicPr>
          <p:cNvPr id="4" name="3 Imagen" descr="JN3809CAL7XXT0CAMV0VKDCAL26GYWCAYZ82MOCAPKXVGXCA2KWFFQCADLVRR4CAOJ31FYCA07EDQ1CA605GF2CA7GXX6KCAC4XT1PCAZGWOGFCA0Q9QQICA6QN6Z9CA7SHFUOCAZ00XF9CACIYB0Y.jpg"/>
          <p:cNvPicPr>
            <a:picLocks noChangeAspect="1"/>
          </p:cNvPicPr>
          <p:nvPr/>
        </p:nvPicPr>
        <p:blipFill>
          <a:blip r:embed="rId4" cstate="print"/>
          <a:stretch>
            <a:fillRect/>
          </a:stretch>
        </p:blipFill>
        <p:spPr>
          <a:xfrm>
            <a:off x="0" y="0"/>
            <a:ext cx="4405336" cy="4585554"/>
          </a:xfrm>
          <a:prstGeom prst="rect">
            <a:avLst/>
          </a:prstGeom>
        </p:spPr>
      </p:pic>
      <p:sp>
        <p:nvSpPr>
          <p:cNvPr id="2" name="1 Título"/>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9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estyle Script" pitchFamily="66" charset="0"/>
              </a:rPr>
              <a:t>Matemáticas</a:t>
            </a:r>
            <a:endParaRPr lang="es-MX"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estyle Script" pitchFamily="66" charset="0"/>
            </a:endParaRPr>
          </a:p>
        </p:txBody>
      </p:sp>
      <p:sp>
        <p:nvSpPr>
          <p:cNvPr id="3" name="2 Marcador de contenido"/>
          <p:cNvSpPr>
            <a:spLocks noGrp="1"/>
          </p:cNvSpPr>
          <p:nvPr>
            <p:ph idx="1"/>
          </p:nvPr>
        </p:nvSpPr>
        <p:spPr>
          <a:xfrm>
            <a:off x="3929026" y="1142984"/>
            <a:ext cx="5214974" cy="5143536"/>
          </a:xfrm>
        </p:spPr>
        <p:txBody>
          <a:bodyPr>
            <a:normAutofit/>
          </a:bodyPr>
          <a:lstStyle/>
          <a:p>
            <a:pPr algn="r">
              <a:buFont typeface="Wingdings" pitchFamily="2" charset="2"/>
              <a:buChar char="v"/>
            </a:pPr>
            <a:r>
              <a:rPr lang="en-US" sz="3900" b="1" dirty="0" smtClean="0">
                <a:latin typeface="Tahoma" pitchFamily="34" charset="0"/>
                <a:ea typeface="Tahoma" pitchFamily="34" charset="0"/>
                <a:cs typeface="Tahoma" pitchFamily="34" charset="0"/>
              </a:rPr>
              <a:t>Utilización de gráficas, porcentajes, cantidades….</a:t>
            </a:r>
          </a:p>
          <a:p>
            <a:pPr algn="r">
              <a:buFont typeface="Wingdings" pitchFamily="2" charset="2"/>
              <a:buChar char="v"/>
            </a:pPr>
            <a:endParaRPr lang="en-US" sz="2600" b="1" dirty="0" smtClean="0"/>
          </a:p>
        </p:txBody>
      </p:sp>
      <p:sp>
        <p:nvSpPr>
          <p:cNvPr id="8" name="7 CuadroTexto"/>
          <p:cNvSpPr txBox="1"/>
          <p:nvPr/>
        </p:nvSpPr>
        <p:spPr>
          <a:xfrm>
            <a:off x="-3286180" y="4365010"/>
            <a:ext cx="9429848" cy="2308324"/>
          </a:xfrm>
          <a:prstGeom prst="rect">
            <a:avLst/>
          </a:prstGeom>
          <a:noFill/>
        </p:spPr>
        <p:txBody>
          <a:bodyPr wrap="square" rtlCol="0">
            <a:spAutoFit/>
          </a:bodyPr>
          <a:lstStyle/>
          <a:p>
            <a:pPr lvl="8">
              <a:buFont typeface="Wingdings" pitchFamily="2" charset="2"/>
              <a:buChar char="v"/>
            </a:pPr>
            <a:r>
              <a:rPr lang="en-US" sz="3600" b="1" dirty="0" smtClean="0">
                <a:latin typeface="Tahoma" pitchFamily="34" charset="0"/>
                <a:ea typeface="Tahoma" pitchFamily="34" charset="0"/>
                <a:cs typeface="Tahoma" pitchFamily="34" charset="0"/>
              </a:rPr>
              <a:t>La creación de objetos útiles hechos de los residuos de </a:t>
            </a:r>
            <a:r>
              <a:rPr lang="en-US" sz="3600" b="1" dirty="0" err="1" smtClean="0">
                <a:latin typeface="Tahoma" pitchFamily="34" charset="0"/>
                <a:ea typeface="Tahoma" pitchFamily="34" charset="0"/>
                <a:cs typeface="Tahoma" pitchFamily="34" charset="0"/>
              </a:rPr>
              <a:t>campañas</a:t>
            </a:r>
            <a:r>
              <a:rPr lang="en-US" sz="3600" b="1" dirty="0" smtClean="0">
                <a:latin typeface="Tahoma" pitchFamily="34" charset="0"/>
                <a:ea typeface="Tahoma" pitchFamily="34" charset="0"/>
                <a:cs typeface="Tahoma" pitchFamily="34" charset="0"/>
              </a:rPr>
              <a:t> </a:t>
            </a:r>
            <a:r>
              <a:rPr lang="en-US" sz="3600" b="1" dirty="0" err="1" smtClean="0">
                <a:latin typeface="Tahoma" pitchFamily="34" charset="0"/>
                <a:ea typeface="Tahoma" pitchFamily="34" charset="0"/>
                <a:cs typeface="Tahoma" pitchFamily="34" charset="0"/>
              </a:rPr>
              <a:t>políticas</a:t>
            </a:r>
            <a:r>
              <a:rPr lang="en-US" sz="3600" b="1" dirty="0" smtClean="0">
                <a:latin typeface="Tahoma" pitchFamily="34" charset="0"/>
                <a:ea typeface="Tahoma" pitchFamily="34" charset="0"/>
                <a:cs typeface="Tahoma" pitchFamily="34" charset="0"/>
              </a:rPr>
              <a:t>…</a:t>
            </a:r>
            <a:endParaRPr lang="es-MX" sz="3600" b="1" dirty="0">
              <a:latin typeface="Tahoma" pitchFamily="34" charset="0"/>
              <a:ea typeface="Tahoma" pitchFamily="34" charset="0"/>
              <a:cs typeface="Tahoma" pitchFamily="34" charset="0"/>
            </a:endParaRPr>
          </a:p>
        </p:txBody>
      </p:sp>
      <p:sp>
        <p:nvSpPr>
          <p:cNvPr id="10" name="9 Rectángulo"/>
          <p:cNvSpPr/>
          <p:nvPr/>
        </p:nvSpPr>
        <p:spPr>
          <a:xfrm>
            <a:off x="0" y="3140968"/>
            <a:ext cx="2430474" cy="1862048"/>
          </a:xfrm>
          <a:prstGeom prst="rect">
            <a:avLst/>
          </a:prstGeom>
          <a:noFill/>
        </p:spPr>
        <p:txBody>
          <a:bodyPr wrap="none" lIns="91440" tIns="45720" rIns="91440" bIns="45720">
            <a:spAutoFit/>
          </a:bodyPr>
          <a:lstStyle/>
          <a:p>
            <a:pPr algn="ctr"/>
            <a:r>
              <a:rPr lang="es-ES"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eestyle Script" pitchFamily="66" charset="0"/>
              </a:rPr>
              <a:t>Artes</a:t>
            </a:r>
            <a:endParaRPr lang="es-E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ox(i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dissolve">
                                      <p:cBhvr>
                                        <p:cTn id="4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Personal\AppData\Local\Microsoft\Windows\Temporary Internet Files\Content.IE5\K6ARQYP3\MC900346645[1].wmf"/>
          <p:cNvPicPr>
            <a:picLocks noChangeAspect="1" noChangeArrowheads="1"/>
          </p:cNvPicPr>
          <p:nvPr/>
        </p:nvPicPr>
        <p:blipFill>
          <a:blip r:embed="rId3" cstate="print">
            <a:lum bright="10000"/>
          </a:blip>
          <a:srcRect/>
          <a:stretch>
            <a:fillRect/>
          </a:stretch>
        </p:blipFill>
        <p:spPr bwMode="auto">
          <a:xfrm>
            <a:off x="5715008" y="285728"/>
            <a:ext cx="3060056" cy="3860767"/>
          </a:xfrm>
          <a:prstGeom prst="rect">
            <a:avLst/>
          </a:prstGeom>
          <a:noFill/>
        </p:spPr>
      </p:pic>
      <p:cxnSp>
        <p:nvCxnSpPr>
          <p:cNvPr id="11" name="10 Conector recto"/>
          <p:cNvCxnSpPr/>
          <p:nvPr/>
        </p:nvCxnSpPr>
        <p:spPr>
          <a:xfrm rot="16200000" flipH="1">
            <a:off x="5322099" y="821513"/>
            <a:ext cx="3786214" cy="3000396"/>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pic>
        <p:nvPicPr>
          <p:cNvPr id="1028" name="Picture 4" descr="C:\Users\Personal\AppData\Local\Microsoft\Windows\Temporary Internet Files\Content.IE5\JCL1TLDK\MC900423579[1].wmf"/>
          <p:cNvPicPr>
            <a:picLocks noChangeAspect="1" noChangeArrowheads="1"/>
          </p:cNvPicPr>
          <p:nvPr/>
        </p:nvPicPr>
        <p:blipFill>
          <a:blip r:embed="rId4" cstate="print"/>
          <a:srcRect/>
          <a:stretch>
            <a:fillRect/>
          </a:stretch>
        </p:blipFill>
        <p:spPr bwMode="auto">
          <a:xfrm>
            <a:off x="0" y="428604"/>
            <a:ext cx="1872691" cy="1834286"/>
          </a:xfrm>
          <a:prstGeom prst="rect">
            <a:avLst/>
          </a:prstGeom>
          <a:noFill/>
        </p:spPr>
      </p:pic>
      <p:pic>
        <p:nvPicPr>
          <p:cNvPr id="1026" name="Picture 2" descr="C:\Program Files\Microsoft Office\MEDIA\CAGCAT10\j0222015.wmf"/>
          <p:cNvPicPr>
            <a:picLocks noChangeAspect="1" noChangeArrowheads="1"/>
          </p:cNvPicPr>
          <p:nvPr/>
        </p:nvPicPr>
        <p:blipFill>
          <a:blip r:embed="rId5" cstate="print"/>
          <a:srcRect/>
          <a:stretch>
            <a:fillRect/>
          </a:stretch>
        </p:blipFill>
        <p:spPr bwMode="auto">
          <a:xfrm>
            <a:off x="2571736" y="4000504"/>
            <a:ext cx="2494717" cy="2503686"/>
          </a:xfrm>
          <a:prstGeom prst="rect">
            <a:avLst/>
          </a:prstGeom>
          <a:noFill/>
        </p:spPr>
      </p:pic>
      <p:cxnSp>
        <p:nvCxnSpPr>
          <p:cNvPr id="15" name="14 Conector recto"/>
          <p:cNvCxnSpPr/>
          <p:nvPr/>
        </p:nvCxnSpPr>
        <p:spPr>
          <a:xfrm rot="5400000">
            <a:off x="5286380" y="642918"/>
            <a:ext cx="3786214" cy="3071834"/>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2" name="1 Título"/>
          <p:cNvSpPr>
            <a:spLocks noGrp="1"/>
          </p:cNvSpPr>
          <p:nvPr>
            <p:ph type="title"/>
          </p:nvPr>
        </p:nvSpPr>
        <p:spPr>
          <a:xfrm>
            <a:off x="428596" y="285728"/>
            <a:ext cx="8229600" cy="1143000"/>
          </a:xfrm>
        </p:spPr>
        <p:txBody>
          <a:bodyPr>
            <a:prstTxWarp prst="textDeflate">
              <a:avLst/>
            </a:prstTxWarp>
            <a:noAutofit/>
          </a:bodyPr>
          <a:lstStyle/>
          <a:p>
            <a:pPr algn="r"/>
            <a:r>
              <a:rPr lang="es-MX"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rPr>
              <a:t>Introducción</a:t>
            </a:r>
            <a:endParaRPr lang="es-MX"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erlin Sans FB Demi" pitchFamily="34" charset="0"/>
            </a:endParaRPr>
          </a:p>
        </p:txBody>
      </p:sp>
      <p:sp>
        <p:nvSpPr>
          <p:cNvPr id="3" name="2 Marcador de contenido"/>
          <p:cNvSpPr>
            <a:spLocks noGrp="1"/>
          </p:cNvSpPr>
          <p:nvPr>
            <p:ph idx="1"/>
          </p:nvPr>
        </p:nvSpPr>
        <p:spPr>
          <a:xfrm>
            <a:off x="0" y="2060848"/>
            <a:ext cx="8229600" cy="4525963"/>
          </a:xfrm>
        </p:spPr>
        <p:txBody>
          <a:bodyPr>
            <a:noAutofit/>
          </a:bodyPr>
          <a:lstStyle/>
          <a:p>
            <a:r>
              <a:rPr lang="es-ES" sz="3600" b="1" dirty="0" smtClean="0">
                <a:solidFill>
                  <a:srgbClr val="009999"/>
                </a:solidFill>
                <a:latin typeface="Tahoma" pitchFamily="34" charset="0"/>
                <a:ea typeface="Tahoma" pitchFamily="34" charset="0"/>
                <a:cs typeface="Tahoma" pitchFamily="34" charset="0"/>
              </a:rPr>
              <a:t>En nuestra comunidad existen zonas en las que se carec</a:t>
            </a:r>
            <a:r>
              <a:rPr lang="es-ES" sz="3600" b="1" dirty="0" smtClean="0">
                <a:solidFill>
                  <a:schemeClr val="bg1"/>
                </a:solidFill>
                <a:latin typeface="Tahoma" pitchFamily="34" charset="0"/>
                <a:ea typeface="Tahoma" pitchFamily="34" charset="0"/>
                <a:cs typeface="Tahoma" pitchFamily="34" charset="0"/>
              </a:rPr>
              <a:t>e</a:t>
            </a:r>
            <a:r>
              <a:rPr lang="es-ES" sz="3600" b="1" dirty="0" smtClean="0">
                <a:solidFill>
                  <a:srgbClr val="009999"/>
                </a:solidFill>
                <a:latin typeface="Tahoma" pitchFamily="34" charset="0"/>
                <a:ea typeface="Tahoma" pitchFamily="34" charset="0"/>
                <a:cs typeface="Tahoma" pitchFamily="34" charset="0"/>
              </a:rPr>
              <a:t> de servicios indispensables para mantener la calidad de vida, causado principalmente por las  campañas políticas publicitarias que </a:t>
            </a:r>
            <a:r>
              <a:rPr lang="es-ES" sz="3600" b="1" u="sng" dirty="0" smtClean="0">
                <a:solidFill>
                  <a:srgbClr val="009999"/>
                </a:solidFill>
                <a:latin typeface="Tahoma" pitchFamily="34" charset="0"/>
                <a:ea typeface="Tahoma" pitchFamily="34" charset="0"/>
                <a:cs typeface="Tahoma" pitchFamily="34" charset="0"/>
              </a:rPr>
              <a:t>desperdician </a:t>
            </a:r>
            <a:r>
              <a:rPr lang="es-ES" sz="3600" b="1" dirty="0" smtClean="0">
                <a:solidFill>
                  <a:srgbClr val="009999"/>
                </a:solidFill>
                <a:latin typeface="Tahoma" pitchFamily="34" charset="0"/>
                <a:ea typeface="Tahoma" pitchFamily="34" charset="0"/>
                <a:cs typeface="Tahoma" pitchFamily="34" charset="0"/>
              </a:rPr>
              <a:t>un gran porcentaje  de dinero…</a:t>
            </a:r>
            <a:endParaRPr lang="es-MX" sz="3600" b="1" dirty="0">
              <a:solidFill>
                <a:srgbClr val="009999"/>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Judith' xD\Configuración local\Archivos temporales de Internet\Content.IE5\M9JDVYRY\MC900303765[1].wmf"/>
          <p:cNvPicPr>
            <a:picLocks noChangeAspect="1" noChangeArrowheads="1"/>
          </p:cNvPicPr>
          <p:nvPr/>
        </p:nvPicPr>
        <p:blipFill>
          <a:blip r:embed="rId3" cstate="print">
            <a:lum bright="40000"/>
          </a:blip>
          <a:srcRect/>
          <a:stretch>
            <a:fillRect/>
          </a:stretch>
        </p:blipFill>
        <p:spPr bwMode="auto">
          <a:xfrm>
            <a:off x="899592" y="-459432"/>
            <a:ext cx="2538119" cy="3858956"/>
          </a:xfrm>
          <a:prstGeom prst="rect">
            <a:avLst/>
          </a:prstGeom>
          <a:noFill/>
        </p:spPr>
      </p:pic>
      <p:pic>
        <p:nvPicPr>
          <p:cNvPr id="8" name="7 Imagen" descr="imagesCA1T6VVS.jpg"/>
          <p:cNvPicPr>
            <a:picLocks noChangeAspect="1"/>
          </p:cNvPicPr>
          <p:nvPr/>
        </p:nvPicPr>
        <p:blipFill>
          <a:blip r:embed="rId4" cstate="print">
            <a:lum bright="20000"/>
          </a:blip>
          <a:srcRect b="21969"/>
          <a:stretch>
            <a:fillRect/>
          </a:stretch>
        </p:blipFill>
        <p:spPr>
          <a:xfrm>
            <a:off x="5681489" y="3573016"/>
            <a:ext cx="3462511" cy="2460399"/>
          </a:xfrm>
          <a:prstGeom prst="rect">
            <a:avLst/>
          </a:prstGeom>
        </p:spPr>
      </p:pic>
      <p:sp>
        <p:nvSpPr>
          <p:cNvPr id="2" name="1 Título"/>
          <p:cNvSpPr>
            <a:spLocks noGrp="1"/>
          </p:cNvSpPr>
          <p:nvPr>
            <p:ph type="title"/>
          </p:nvPr>
        </p:nvSpPr>
        <p:spPr/>
        <p:txBody>
          <a:bodyPr>
            <a:noAutofit/>
          </a:bodyPr>
          <a:lstStyle/>
          <a:p>
            <a:pPr algn="r"/>
            <a:r>
              <a:rPr lang="en-US"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eestyle Script" pitchFamily="66" charset="0"/>
              </a:rPr>
              <a:t>Ciencias II</a:t>
            </a:r>
            <a:endParaRPr lang="es-MX"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eestyle Script" pitchFamily="66" charset="0"/>
            </a:endParaRPr>
          </a:p>
        </p:txBody>
      </p:sp>
      <p:sp>
        <p:nvSpPr>
          <p:cNvPr id="3" name="2 Marcador de contenido"/>
          <p:cNvSpPr>
            <a:spLocks noGrp="1"/>
          </p:cNvSpPr>
          <p:nvPr>
            <p:ph idx="1"/>
          </p:nvPr>
        </p:nvSpPr>
        <p:spPr>
          <a:xfrm>
            <a:off x="0" y="1412776"/>
            <a:ext cx="9144000" cy="4752528"/>
          </a:xfrm>
        </p:spPr>
        <p:txBody>
          <a:bodyPr>
            <a:normAutofit fontScale="77500" lnSpcReduction="20000"/>
          </a:bodyPr>
          <a:lstStyle/>
          <a:p>
            <a:pPr algn="r">
              <a:buFont typeface="Wingdings" pitchFamily="2" charset="2"/>
              <a:buChar char="v"/>
            </a:pPr>
            <a:r>
              <a:rPr lang="en-US" sz="3600" b="1" dirty="0" smtClean="0">
                <a:latin typeface="Tahoma" pitchFamily="34" charset="0"/>
                <a:ea typeface="Tahoma" pitchFamily="34" charset="0"/>
                <a:cs typeface="Tahoma" pitchFamily="34" charset="0"/>
              </a:rPr>
              <a:t>La </a:t>
            </a:r>
            <a:r>
              <a:rPr lang="en-US" sz="3600" b="1" dirty="0" err="1" smtClean="0">
                <a:latin typeface="Tahoma" pitchFamily="34" charset="0"/>
                <a:ea typeface="Tahoma" pitchFamily="34" charset="0"/>
                <a:cs typeface="Tahoma" pitchFamily="34" charset="0"/>
              </a:rPr>
              <a:t>ciencia</a:t>
            </a:r>
            <a:r>
              <a:rPr lang="en-US" sz="3600" b="1" dirty="0" smtClean="0">
                <a:latin typeface="Tahoma" pitchFamily="34" charset="0"/>
                <a:ea typeface="Tahoma" pitchFamily="34" charset="0"/>
                <a:cs typeface="Tahoma" pitchFamily="34" charset="0"/>
              </a:rPr>
              <a:t> y </a:t>
            </a:r>
            <a:r>
              <a:rPr lang="en-US" sz="3600" b="1" dirty="0" err="1" smtClean="0">
                <a:latin typeface="Tahoma" pitchFamily="34" charset="0"/>
                <a:ea typeface="Tahoma" pitchFamily="34" charset="0"/>
                <a:cs typeface="Tahoma" pitchFamily="34" charset="0"/>
              </a:rPr>
              <a:t>tecnología</a:t>
            </a:r>
            <a:r>
              <a:rPr lang="en-US" sz="3600" b="1" dirty="0" smtClean="0">
                <a:latin typeface="Tahoma" pitchFamily="34" charset="0"/>
                <a:ea typeface="Tahoma" pitchFamily="34" charset="0"/>
                <a:cs typeface="Tahoma" pitchFamily="34" charset="0"/>
              </a:rPr>
              <a:t> en la </a:t>
            </a:r>
            <a:br>
              <a:rPr lang="en-US" sz="3600" b="1" dirty="0" smtClean="0">
                <a:latin typeface="Tahoma" pitchFamily="34" charset="0"/>
                <a:ea typeface="Tahoma" pitchFamily="34" charset="0"/>
                <a:cs typeface="Tahoma" pitchFamily="34" charset="0"/>
              </a:rPr>
            </a:br>
            <a:r>
              <a:rPr lang="en-US" sz="3600" b="1" dirty="0" err="1" smtClean="0">
                <a:latin typeface="Tahoma" pitchFamily="34" charset="0"/>
                <a:ea typeface="Tahoma" pitchFamily="34" charset="0"/>
                <a:cs typeface="Tahoma" pitchFamily="34" charset="0"/>
              </a:rPr>
              <a:t>prevención</a:t>
            </a:r>
            <a:r>
              <a:rPr lang="en-US" sz="3600" b="1" dirty="0" smtClean="0">
                <a:latin typeface="Tahoma" pitchFamily="34" charset="0"/>
                <a:ea typeface="Tahoma" pitchFamily="34" charset="0"/>
                <a:cs typeface="Tahoma" pitchFamily="34" charset="0"/>
              </a:rPr>
              <a:t> de </a:t>
            </a:r>
            <a:r>
              <a:rPr lang="en-US" sz="3600" b="1" dirty="0" err="1" smtClean="0">
                <a:latin typeface="Tahoma" pitchFamily="34" charset="0"/>
                <a:ea typeface="Tahoma" pitchFamily="34" charset="0"/>
                <a:cs typeface="Tahoma" pitchFamily="34" charset="0"/>
              </a:rPr>
              <a:t>riesgos</a:t>
            </a:r>
            <a:r>
              <a:rPr lang="en-US" sz="3600" b="1" dirty="0" smtClean="0">
                <a:latin typeface="Tahoma" pitchFamily="34" charset="0"/>
                <a:ea typeface="Tahoma" pitchFamily="34" charset="0"/>
                <a:cs typeface="Tahoma" pitchFamily="34" charset="0"/>
              </a:rPr>
              <a:t> o </a:t>
            </a:r>
            <a:r>
              <a:rPr lang="en-US" sz="3600" b="1" dirty="0" err="1" smtClean="0">
                <a:latin typeface="Tahoma" pitchFamily="34" charset="0"/>
                <a:ea typeface="Tahoma" pitchFamily="34" charset="0"/>
                <a:cs typeface="Tahoma" pitchFamily="34" charset="0"/>
              </a:rPr>
              <a:t>desastres</a:t>
            </a:r>
            <a:r>
              <a:rPr lang="en-US" sz="3600" b="1" dirty="0" smtClean="0">
                <a:latin typeface="Tahoma" pitchFamily="34" charset="0"/>
                <a:ea typeface="Tahoma" pitchFamily="34" charset="0"/>
                <a:cs typeface="Tahoma" pitchFamily="34" charset="0"/>
              </a:rPr>
              <a:t> </a:t>
            </a:r>
            <a:br>
              <a:rPr lang="en-US" sz="3600" b="1" dirty="0" smtClean="0">
                <a:latin typeface="Tahoma" pitchFamily="34" charset="0"/>
                <a:ea typeface="Tahoma" pitchFamily="34" charset="0"/>
                <a:cs typeface="Tahoma" pitchFamily="34" charset="0"/>
              </a:rPr>
            </a:br>
            <a:r>
              <a:rPr lang="en-US" sz="3600" b="1" dirty="0" err="1" smtClean="0">
                <a:latin typeface="Tahoma" pitchFamily="34" charset="0"/>
                <a:ea typeface="Tahoma" pitchFamily="34" charset="0"/>
                <a:cs typeface="Tahoma" pitchFamily="34" charset="0"/>
              </a:rPr>
              <a:t>naturales</a:t>
            </a:r>
            <a:r>
              <a:rPr lang="en-US" sz="3600" b="1" dirty="0" smtClean="0">
                <a:latin typeface="Tahoma" pitchFamily="34" charset="0"/>
                <a:ea typeface="Tahoma" pitchFamily="34" charset="0"/>
                <a:cs typeface="Tahoma" pitchFamily="34" charset="0"/>
              </a:rPr>
              <a:t>, </a:t>
            </a:r>
            <a:r>
              <a:rPr lang="en-US" sz="3600" b="1" dirty="0" err="1" smtClean="0">
                <a:latin typeface="Tahoma" pitchFamily="34" charset="0"/>
                <a:ea typeface="Tahoma" pitchFamily="34" charset="0"/>
                <a:cs typeface="Tahoma" pitchFamily="34" charset="0"/>
              </a:rPr>
              <a:t>así</a:t>
            </a:r>
            <a:r>
              <a:rPr lang="en-US" sz="3600" b="1" dirty="0" smtClean="0">
                <a:latin typeface="Tahoma" pitchFamily="34" charset="0"/>
                <a:ea typeface="Tahoma" pitchFamily="34" charset="0"/>
                <a:cs typeface="Tahoma" pitchFamily="34" charset="0"/>
              </a:rPr>
              <a:t> </a:t>
            </a:r>
            <a:r>
              <a:rPr lang="en-US" sz="3600" b="1" dirty="0" err="1" smtClean="0">
                <a:latin typeface="Tahoma" pitchFamily="34" charset="0"/>
                <a:ea typeface="Tahoma" pitchFamily="34" charset="0"/>
                <a:cs typeface="Tahoma" pitchFamily="34" charset="0"/>
              </a:rPr>
              <a:t>como</a:t>
            </a:r>
            <a:r>
              <a:rPr lang="en-US" sz="3600" b="1" dirty="0" smtClean="0">
                <a:latin typeface="Tahoma" pitchFamily="34" charset="0"/>
                <a:ea typeface="Tahoma" pitchFamily="34" charset="0"/>
                <a:cs typeface="Tahoma" pitchFamily="34" charset="0"/>
              </a:rPr>
              <a:t> el </a:t>
            </a:r>
            <a:r>
              <a:rPr lang="en-US" sz="3600" b="1" dirty="0" err="1" smtClean="0">
                <a:latin typeface="Tahoma" pitchFamily="34" charset="0"/>
                <a:ea typeface="Tahoma" pitchFamily="34" charset="0"/>
                <a:cs typeface="Tahoma" pitchFamily="34" charset="0"/>
              </a:rPr>
              <a:t>desarrollo</a:t>
            </a:r>
            <a:r>
              <a:rPr lang="en-US" sz="3600" b="1" dirty="0" smtClean="0">
                <a:latin typeface="Tahoma" pitchFamily="34" charset="0"/>
                <a:ea typeface="Tahoma" pitchFamily="34" charset="0"/>
                <a:cs typeface="Tahoma" pitchFamily="34" charset="0"/>
              </a:rPr>
              <a:t> de la </a:t>
            </a:r>
            <a:br>
              <a:rPr lang="en-US" sz="3600" b="1" dirty="0" smtClean="0">
                <a:latin typeface="Tahoma" pitchFamily="34" charset="0"/>
                <a:ea typeface="Tahoma" pitchFamily="34" charset="0"/>
                <a:cs typeface="Tahoma" pitchFamily="34" charset="0"/>
              </a:rPr>
            </a:br>
            <a:r>
              <a:rPr lang="en-US" sz="3600" b="1" dirty="0" err="1" smtClean="0">
                <a:latin typeface="Tahoma" pitchFamily="34" charset="0"/>
                <a:ea typeface="Tahoma" pitchFamily="34" charset="0"/>
                <a:cs typeface="Tahoma" pitchFamily="34" charset="0"/>
              </a:rPr>
              <a:t>cultura</a:t>
            </a:r>
            <a:r>
              <a:rPr lang="en-US" sz="3600" b="1" dirty="0" smtClean="0">
                <a:latin typeface="Tahoma" pitchFamily="34" charset="0"/>
                <a:ea typeface="Tahoma" pitchFamily="34" charset="0"/>
                <a:cs typeface="Tahoma" pitchFamily="34" charset="0"/>
              </a:rPr>
              <a:t> y la </a:t>
            </a:r>
            <a:r>
              <a:rPr lang="en-US" sz="3600" b="1" dirty="0" err="1" smtClean="0">
                <a:latin typeface="Tahoma" pitchFamily="34" charset="0"/>
                <a:ea typeface="Tahoma" pitchFamily="34" charset="0"/>
                <a:cs typeface="Tahoma" pitchFamily="34" charset="0"/>
              </a:rPr>
              <a:t>tecnología</a:t>
            </a:r>
            <a:r>
              <a:rPr lang="en-US" sz="3600" b="1" dirty="0" smtClean="0">
                <a:latin typeface="Tahoma" pitchFamily="34" charset="0"/>
                <a:ea typeface="Tahoma" pitchFamily="34" charset="0"/>
                <a:cs typeface="Tahoma" pitchFamily="34" charset="0"/>
              </a:rPr>
              <a:t>.</a:t>
            </a:r>
            <a:br>
              <a:rPr lang="en-US" sz="3600" b="1" dirty="0" smtClean="0">
                <a:latin typeface="Tahoma" pitchFamily="34" charset="0"/>
                <a:ea typeface="Tahoma" pitchFamily="34" charset="0"/>
                <a:cs typeface="Tahoma" pitchFamily="34" charset="0"/>
              </a:rPr>
            </a:br>
            <a:r>
              <a:rPr lang="en-US" sz="3600" b="1" dirty="0" smtClean="0">
                <a:latin typeface="Tahoma" pitchFamily="34" charset="0"/>
                <a:ea typeface="Tahoma" pitchFamily="34" charset="0"/>
                <a:cs typeface="Tahoma" pitchFamily="34" charset="0"/>
              </a:rPr>
              <a:t/>
            </a:r>
            <a:br>
              <a:rPr lang="en-US" sz="3600" b="1" dirty="0" smtClean="0">
                <a:latin typeface="Tahoma" pitchFamily="34" charset="0"/>
                <a:ea typeface="Tahoma" pitchFamily="34" charset="0"/>
                <a:cs typeface="Tahoma" pitchFamily="34" charset="0"/>
              </a:rPr>
            </a:br>
            <a:endParaRPr lang="en-US" sz="3600" b="1" dirty="0" smtClean="0">
              <a:latin typeface="Tahoma" pitchFamily="34" charset="0"/>
              <a:ea typeface="Tahoma" pitchFamily="34" charset="0"/>
              <a:cs typeface="Tahoma" pitchFamily="34" charset="0"/>
            </a:endParaRPr>
          </a:p>
          <a:p>
            <a:pPr>
              <a:buFont typeface="Wingdings" pitchFamily="2" charset="2"/>
              <a:buChar char="v"/>
            </a:pPr>
            <a:endParaRPr lang="en-US" dirty="0" smtClean="0">
              <a:latin typeface="Tahoma" pitchFamily="34" charset="0"/>
              <a:ea typeface="Tahoma" pitchFamily="34" charset="0"/>
              <a:cs typeface="Tahoma" pitchFamily="34" charset="0"/>
            </a:endParaRPr>
          </a:p>
          <a:p>
            <a:pPr>
              <a:buFont typeface="Wingdings" pitchFamily="2" charset="2"/>
              <a:buChar char="v"/>
            </a:pPr>
            <a:endParaRPr lang="en-US" dirty="0" smtClean="0"/>
          </a:p>
          <a:p>
            <a:pPr>
              <a:buFont typeface="Wingdings" pitchFamily="2" charset="2"/>
              <a:buChar char="v"/>
            </a:pPr>
            <a:endParaRPr lang="en-US" dirty="0" smtClean="0">
              <a:latin typeface="Tahoma" pitchFamily="34" charset="0"/>
              <a:ea typeface="Tahoma" pitchFamily="34" charset="0"/>
              <a:cs typeface="Tahoma" pitchFamily="34" charset="0"/>
            </a:endParaRPr>
          </a:p>
          <a:p>
            <a:pPr>
              <a:buNone/>
            </a:pPr>
            <a:endParaRPr lang="en-US" dirty="0" smtClean="0">
              <a:latin typeface="Tahoma" pitchFamily="34" charset="0"/>
              <a:ea typeface="Tahoma" pitchFamily="34" charset="0"/>
              <a:cs typeface="Tahoma" pitchFamily="34" charset="0"/>
            </a:endParaRPr>
          </a:p>
          <a:p>
            <a:pPr>
              <a:buFont typeface="Wingdings" pitchFamily="2" charset="2"/>
              <a:buChar char="v"/>
            </a:pPr>
            <a:r>
              <a:rPr lang="en-US" b="1" dirty="0" smtClean="0">
                <a:latin typeface="Tahoma" pitchFamily="34" charset="0"/>
                <a:ea typeface="Tahoma" pitchFamily="34" charset="0"/>
                <a:cs typeface="Tahoma" pitchFamily="34" charset="0"/>
              </a:rPr>
              <a:t>Con </a:t>
            </a:r>
            <a:r>
              <a:rPr lang="en-US" b="1" dirty="0" err="1" smtClean="0">
                <a:latin typeface="Tahoma" pitchFamily="34" charset="0"/>
                <a:ea typeface="Tahoma" pitchFamily="34" charset="0"/>
                <a:cs typeface="Tahoma" pitchFamily="34" charset="0"/>
              </a:rPr>
              <a:t>las</a:t>
            </a:r>
            <a:r>
              <a:rPr lang="en-US" b="1" dirty="0" smtClean="0">
                <a:latin typeface="Tahoma" pitchFamily="34" charset="0"/>
                <a:ea typeface="Tahoma" pitchFamily="34" charset="0"/>
                <a:cs typeface="Tahoma" pitchFamily="34" charset="0"/>
              </a:rPr>
              <a:t> investigaciones, </a:t>
            </a:r>
            <a:br>
              <a:rPr lang="en-US" b="1" dirty="0" smtClean="0">
                <a:latin typeface="Tahoma" pitchFamily="34" charset="0"/>
                <a:ea typeface="Tahoma" pitchFamily="34" charset="0"/>
                <a:cs typeface="Tahoma" pitchFamily="34" charset="0"/>
              </a:rPr>
            </a:br>
            <a:r>
              <a:rPr lang="en-US" b="1" dirty="0" smtClean="0">
                <a:latin typeface="Tahoma" pitchFamily="34" charset="0"/>
                <a:ea typeface="Tahoma" pitchFamily="34" charset="0"/>
                <a:cs typeface="Tahoma" pitchFamily="34" charset="0"/>
              </a:rPr>
              <a:t>la </a:t>
            </a:r>
            <a:r>
              <a:rPr lang="en-US" b="1" dirty="0" err="1" smtClean="0">
                <a:latin typeface="Tahoma" pitchFamily="34" charset="0"/>
                <a:ea typeface="Tahoma" pitchFamily="34" charset="0"/>
                <a:cs typeface="Tahoma" pitchFamily="34" charset="0"/>
              </a:rPr>
              <a:t>redacción</a:t>
            </a:r>
            <a:r>
              <a:rPr lang="en-US" b="1" dirty="0" smtClean="0">
                <a:latin typeface="Tahoma" pitchFamily="34" charset="0"/>
                <a:ea typeface="Tahoma" pitchFamily="34" charset="0"/>
                <a:cs typeface="Tahoma" pitchFamily="34" charset="0"/>
              </a:rPr>
              <a:t> de </a:t>
            </a:r>
            <a:r>
              <a:rPr lang="en-US" b="1" dirty="0" err="1" smtClean="0">
                <a:latin typeface="Tahoma" pitchFamily="34" charset="0"/>
                <a:ea typeface="Tahoma" pitchFamily="34" charset="0"/>
                <a:cs typeface="Tahoma" pitchFamily="34" charset="0"/>
              </a:rPr>
              <a:t>textos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las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normas</a:t>
            </a:r>
            <a:r>
              <a:rPr lang="en-US" b="1" dirty="0" smtClean="0">
                <a:latin typeface="Tahoma" pitchFamily="34" charset="0"/>
                <a:ea typeface="Tahoma" pitchFamily="34" charset="0"/>
                <a:cs typeface="Tahoma" pitchFamily="34" charset="0"/>
              </a:rPr>
              <a:t> y </a:t>
            </a:r>
            <a:br>
              <a:rPr lang="en-US" b="1" dirty="0" smtClean="0">
                <a:latin typeface="Tahoma" pitchFamily="34" charset="0"/>
                <a:ea typeface="Tahoma" pitchFamily="34" charset="0"/>
                <a:cs typeface="Tahoma" pitchFamily="34" charset="0"/>
              </a:rPr>
            </a:br>
            <a:r>
              <a:rPr lang="en-US" b="1" dirty="0" err="1" smtClean="0">
                <a:latin typeface="Tahoma" pitchFamily="34" charset="0"/>
                <a:ea typeface="Tahoma" pitchFamily="34" charset="0"/>
                <a:cs typeface="Tahoma" pitchFamily="34" charset="0"/>
              </a:rPr>
              <a:t>reglamentos</a:t>
            </a:r>
            <a:r>
              <a:rPr lang="en-US" b="1" dirty="0" smtClean="0">
                <a:latin typeface="Tahoma" pitchFamily="34" charset="0"/>
                <a:ea typeface="Tahoma" pitchFamily="34" charset="0"/>
                <a:cs typeface="Tahoma" pitchFamily="34" charset="0"/>
              </a:rPr>
              <a:t>…</a:t>
            </a:r>
          </a:p>
          <a:p>
            <a:pPr>
              <a:buNone/>
            </a:pPr>
            <a:endParaRPr lang="es-MX" sz="4000" b="1" dirty="0">
              <a:latin typeface="Tahoma" pitchFamily="34" charset="0"/>
              <a:ea typeface="Tahoma" pitchFamily="34" charset="0"/>
              <a:cs typeface="Tahoma" pitchFamily="34" charset="0"/>
            </a:endParaRPr>
          </a:p>
        </p:txBody>
      </p:sp>
      <p:sp>
        <p:nvSpPr>
          <p:cNvPr id="4" name="3 Rectángulo"/>
          <p:cNvSpPr/>
          <p:nvPr/>
        </p:nvSpPr>
        <p:spPr>
          <a:xfrm>
            <a:off x="0" y="3573016"/>
            <a:ext cx="3643338"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8800" b="1" cap="none" spc="0" dirty="0" smtClean="0">
                <a:ln w="11430">
                  <a:solidFill>
                    <a:srgbClr val="FF0066"/>
                  </a:solidFill>
                </a:ln>
                <a:solidFill>
                  <a:srgbClr val="FF0066"/>
                </a:solidFill>
                <a:effectLst>
                  <a:outerShdw blurRad="80000" dist="40000" dir="5040000" algn="tl">
                    <a:srgbClr val="000000">
                      <a:alpha val="30000"/>
                    </a:srgbClr>
                  </a:outerShdw>
                </a:effectLst>
                <a:latin typeface="Freestyle Script" pitchFamily="66" charset="0"/>
              </a:rPr>
              <a:t>Español</a:t>
            </a:r>
            <a:endParaRPr lang="es-ES" sz="8800" b="1" cap="none" spc="0" dirty="0">
              <a:ln w="11430">
                <a:solidFill>
                  <a:srgbClr val="FF0066"/>
                </a:solidFill>
              </a:ln>
              <a:solidFill>
                <a:srgbClr val="FF0066"/>
              </a:solidFill>
              <a:effectLst>
                <a:outerShdw blurRad="80000" dist="40000" dir="5040000" algn="tl">
                  <a:srgbClr val="000000">
                    <a:alpha val="30000"/>
                  </a:srgbClr>
                </a:outerShdw>
              </a:effectLst>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to="" calcmode="lin" valueType="num">
                                      <p:cBhvr>
                                        <p:cTn id="16" dur="1" fill="hold"/>
                                        <p:tgtEl>
                                          <p:spTgt spid="3">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TLUHIHCAEXR3DQCAMLG2MSCAH5L6IRCAK02RR4CA6U210JCAPID3D8CAX4YJ0OCADN2EHCCABPMMIBCA6CAZB4CA1E8WVTCAVZ257UCA9LLG31CAHUQK2FCA1MIRF3CAAYF114CASM80R6CAWLBOMS.jpg"/>
          <p:cNvPicPr>
            <a:picLocks noChangeAspect="1"/>
          </p:cNvPicPr>
          <p:nvPr/>
        </p:nvPicPr>
        <p:blipFill>
          <a:blip r:embed="rId2" cstate="print">
            <a:lum bright="20000"/>
          </a:blip>
          <a:stretch>
            <a:fillRect/>
          </a:stretch>
        </p:blipFill>
        <p:spPr>
          <a:xfrm>
            <a:off x="357158" y="0"/>
            <a:ext cx="3643338" cy="3643338"/>
          </a:xfrm>
          <a:prstGeom prst="rect">
            <a:avLst/>
          </a:prstGeom>
        </p:spPr>
      </p:pic>
      <p:pic>
        <p:nvPicPr>
          <p:cNvPr id="6" name="5 Imagen" descr="BLXUTYCAYPCW7BCAXJF4J5CAZY2ZVKCAUEJK4XCAVG1B0UCAK6AT82CAZT3RA4CAPRKLQ6CANCR1M6CA2CSCM0CAMXTUSWCAL65HH8CALGQGE9CAXF8E9ECAW44N9ECA7ZQJ5FCAQB2Y8XCARQHZ01.jpg"/>
          <p:cNvPicPr>
            <a:picLocks noChangeAspect="1"/>
          </p:cNvPicPr>
          <p:nvPr/>
        </p:nvPicPr>
        <p:blipFill>
          <a:blip r:embed="rId3" cstate="print">
            <a:lum bright="20000"/>
          </a:blip>
          <a:stretch>
            <a:fillRect/>
          </a:stretch>
        </p:blipFill>
        <p:spPr>
          <a:xfrm rot="20896243">
            <a:off x="899592" y="3205088"/>
            <a:ext cx="4876826" cy="3652912"/>
          </a:xfrm>
          <a:prstGeom prst="rect">
            <a:avLst/>
          </a:prstGeom>
          <a:ln>
            <a:noFill/>
          </a:ln>
          <a:effectLst>
            <a:softEdge rad="112500"/>
          </a:effectLst>
        </p:spPr>
      </p:pic>
      <p:sp>
        <p:nvSpPr>
          <p:cNvPr id="2" name="1 Título"/>
          <p:cNvSpPr>
            <a:spLocks noGrp="1"/>
          </p:cNvSpPr>
          <p:nvPr>
            <p:ph type="title"/>
          </p:nvPr>
        </p:nvSpPr>
        <p:spPr>
          <a:xfrm>
            <a:off x="0" y="357166"/>
            <a:ext cx="8786842" cy="1143000"/>
          </a:xfrm>
        </p:spPr>
        <p:txBody>
          <a:bodyPr>
            <a:noAutofit/>
          </a:bodyPr>
          <a:lstStyle/>
          <a:p>
            <a:r>
              <a:rPr lang="en-US" sz="8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rPr>
              <a:t>Formación</a:t>
            </a: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rPr>
              <a:t> </a:t>
            </a:r>
            <a:r>
              <a:rPr lang="en-US" sz="8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rPr>
              <a:t>Cívica</a:t>
            </a: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rPr>
              <a:t> Y </a:t>
            </a:r>
            <a:r>
              <a:rPr lang="en-US" sz="8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rPr>
              <a:t>É</a:t>
            </a:r>
            <a:r>
              <a:rPr lang="en-US" sz="8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rPr>
              <a:t>tica</a:t>
            </a:r>
            <a:endParaRPr lang="es-MX"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reestyle Script" pitchFamily="66" charset="0"/>
            </a:endParaRPr>
          </a:p>
        </p:txBody>
      </p:sp>
      <p:sp>
        <p:nvSpPr>
          <p:cNvPr id="3" name="2 Marcador de contenido"/>
          <p:cNvSpPr>
            <a:spLocks noGrp="1"/>
          </p:cNvSpPr>
          <p:nvPr>
            <p:ph idx="1"/>
          </p:nvPr>
        </p:nvSpPr>
        <p:spPr/>
        <p:txBody>
          <a:bodyPr>
            <a:normAutofit fontScale="92500" lnSpcReduction="10000"/>
          </a:bodyPr>
          <a:lstStyle/>
          <a:p>
            <a:pPr>
              <a:buFont typeface="Wingdings" pitchFamily="2" charset="2"/>
              <a:buChar char="v"/>
            </a:pPr>
            <a:r>
              <a:rPr lang="en-US" b="1" dirty="0" smtClean="0">
                <a:latin typeface="Tahoma" pitchFamily="34" charset="0"/>
                <a:ea typeface="Tahoma" pitchFamily="34" charset="0"/>
                <a:cs typeface="Tahoma" pitchFamily="34" charset="0"/>
              </a:rPr>
              <a:t>Al </a:t>
            </a:r>
            <a:r>
              <a:rPr lang="en-US" b="1" dirty="0" err="1" smtClean="0">
                <a:latin typeface="Tahoma" pitchFamily="34" charset="0"/>
                <a:ea typeface="Tahoma" pitchFamily="34" charset="0"/>
                <a:cs typeface="Tahoma" pitchFamily="34" charset="0"/>
              </a:rPr>
              <a:t>aprender</a:t>
            </a:r>
            <a:r>
              <a:rPr lang="en-US" b="1" dirty="0" smtClean="0">
                <a:latin typeface="Tahoma" pitchFamily="34" charset="0"/>
                <a:ea typeface="Tahoma" pitchFamily="34" charset="0"/>
                <a:cs typeface="Tahoma" pitchFamily="34" charset="0"/>
              </a:rPr>
              <a:t> a </a:t>
            </a:r>
            <a:r>
              <a:rPr lang="en-US" b="1" dirty="0" err="1" smtClean="0">
                <a:latin typeface="Tahoma" pitchFamily="34" charset="0"/>
                <a:ea typeface="Tahoma" pitchFamily="34" charset="0"/>
                <a:cs typeface="Tahoma" pitchFamily="34" charset="0"/>
              </a:rPr>
              <a:t>vivir</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democráticamente</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así</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como</a:t>
            </a:r>
            <a:r>
              <a:rPr lang="en-US" b="1" dirty="0" smtClean="0">
                <a:latin typeface="Tahoma" pitchFamily="34" charset="0"/>
                <a:ea typeface="Tahoma" pitchFamily="34" charset="0"/>
                <a:cs typeface="Tahoma" pitchFamily="34" charset="0"/>
              </a:rPr>
              <a:t> el </a:t>
            </a:r>
            <a:r>
              <a:rPr lang="en-US" b="1" dirty="0" err="1" smtClean="0">
                <a:latin typeface="Tahoma" pitchFamily="34" charset="0"/>
                <a:ea typeface="Tahoma" pitchFamily="34" charset="0"/>
                <a:cs typeface="Tahoma" pitchFamily="34" charset="0"/>
              </a:rPr>
              <a:t>uso</a:t>
            </a:r>
            <a:r>
              <a:rPr lang="en-US" b="1" dirty="0" smtClean="0">
                <a:latin typeface="Tahoma" pitchFamily="34" charset="0"/>
                <a:ea typeface="Tahoma" pitchFamily="34" charset="0"/>
                <a:cs typeface="Tahoma" pitchFamily="34" charset="0"/>
              </a:rPr>
              <a:t> de </a:t>
            </a:r>
            <a:r>
              <a:rPr lang="en-US" b="1" dirty="0" err="1" smtClean="0">
                <a:latin typeface="Tahoma" pitchFamily="34" charset="0"/>
                <a:ea typeface="Tahoma" pitchFamily="34" charset="0"/>
                <a:cs typeface="Tahoma" pitchFamily="34" charset="0"/>
              </a:rPr>
              <a:t>reglas</a:t>
            </a:r>
            <a:r>
              <a:rPr lang="en-US" b="1" dirty="0" smtClean="0">
                <a:latin typeface="Tahoma" pitchFamily="34" charset="0"/>
                <a:ea typeface="Tahoma" pitchFamily="34" charset="0"/>
                <a:cs typeface="Tahoma" pitchFamily="34" charset="0"/>
              </a:rPr>
              <a:t> y </a:t>
            </a:r>
            <a:r>
              <a:rPr lang="en-US" b="1" dirty="0" err="1" smtClean="0">
                <a:latin typeface="Tahoma" pitchFamily="34" charset="0"/>
                <a:ea typeface="Tahoma" pitchFamily="34" charset="0"/>
                <a:cs typeface="Tahoma" pitchFamily="34" charset="0"/>
              </a:rPr>
              <a:t>normas</a:t>
            </a:r>
            <a:r>
              <a:rPr lang="en-US" b="1" dirty="0" smtClean="0">
                <a:latin typeface="Tahoma" pitchFamily="34" charset="0"/>
                <a:ea typeface="Tahoma" pitchFamily="34" charset="0"/>
                <a:cs typeface="Tahoma" pitchFamily="34" charset="0"/>
              </a:rPr>
              <a:t> … </a:t>
            </a:r>
          </a:p>
          <a:p>
            <a:pPr>
              <a:buNone/>
            </a:pPr>
            <a:endParaRPr lang="en-US" b="1" dirty="0" smtClean="0">
              <a:latin typeface="Tahoma" pitchFamily="34" charset="0"/>
              <a:ea typeface="Tahoma" pitchFamily="34" charset="0"/>
              <a:cs typeface="Tahoma" pitchFamily="34" charset="0"/>
            </a:endParaRPr>
          </a:p>
          <a:p>
            <a:pPr>
              <a:buNone/>
            </a:pPr>
            <a:endParaRPr lang="en-US" b="1" dirty="0" smtClean="0">
              <a:latin typeface="Tahoma" pitchFamily="34" charset="0"/>
              <a:ea typeface="Tahoma" pitchFamily="34" charset="0"/>
              <a:cs typeface="Tahoma" pitchFamily="34" charset="0"/>
            </a:endParaRPr>
          </a:p>
          <a:p>
            <a:pPr algn="r">
              <a:buFont typeface="Wingdings" pitchFamily="2" charset="2"/>
              <a:buChar char="v"/>
            </a:pPr>
            <a:endParaRPr lang="en-US" b="1" dirty="0" smtClean="0">
              <a:latin typeface="Tahoma" pitchFamily="34" charset="0"/>
              <a:ea typeface="Tahoma" pitchFamily="34" charset="0"/>
              <a:cs typeface="Tahoma" pitchFamily="34" charset="0"/>
            </a:endParaRPr>
          </a:p>
          <a:p>
            <a:pPr algn="r">
              <a:buFont typeface="Wingdings" pitchFamily="2" charset="2"/>
              <a:buChar char="v"/>
            </a:pPr>
            <a:endParaRPr lang="en-US" b="1" dirty="0" smtClean="0">
              <a:latin typeface="Tahoma" pitchFamily="34" charset="0"/>
              <a:ea typeface="Tahoma" pitchFamily="34" charset="0"/>
              <a:cs typeface="Tahoma" pitchFamily="34" charset="0"/>
            </a:endParaRPr>
          </a:p>
          <a:p>
            <a:pPr algn="r">
              <a:buFont typeface="Wingdings" pitchFamily="2" charset="2"/>
              <a:buChar char="v"/>
            </a:pPr>
            <a:r>
              <a:rPr lang="en-US" b="1" dirty="0" smtClean="0">
                <a:latin typeface="Tahoma" pitchFamily="34" charset="0"/>
                <a:ea typeface="Tahoma" pitchFamily="34" charset="0"/>
                <a:cs typeface="Tahoma" pitchFamily="34" charset="0"/>
              </a:rPr>
              <a:t>La </a:t>
            </a:r>
            <a:r>
              <a:rPr lang="en-US" b="1" dirty="0" err="1" smtClean="0">
                <a:latin typeface="Tahoma" pitchFamily="34" charset="0"/>
                <a:ea typeface="Tahoma" pitchFamily="34" charset="0"/>
                <a:cs typeface="Tahoma" pitchFamily="34" charset="0"/>
              </a:rPr>
              <a:t>tarea</a:t>
            </a:r>
            <a:r>
              <a:rPr lang="en-US" b="1" dirty="0" smtClean="0">
                <a:latin typeface="Tahoma" pitchFamily="34" charset="0"/>
                <a:ea typeface="Tahoma" pitchFamily="34" charset="0"/>
                <a:cs typeface="Tahoma" pitchFamily="34" charset="0"/>
              </a:rPr>
              <a:t> de </a:t>
            </a:r>
            <a:r>
              <a:rPr lang="en-US" b="1" dirty="0" err="1" smtClean="0">
                <a:latin typeface="Tahoma" pitchFamily="34" charset="0"/>
                <a:ea typeface="Tahoma" pitchFamily="34" charset="0"/>
                <a:cs typeface="Tahoma" pitchFamily="34" charset="0"/>
              </a:rPr>
              <a:t>proteger</a:t>
            </a:r>
            <a:r>
              <a:rPr lang="en-US" b="1" dirty="0" smtClean="0">
                <a:latin typeface="Tahoma" pitchFamily="34" charset="0"/>
                <a:ea typeface="Tahoma" pitchFamily="34" charset="0"/>
                <a:cs typeface="Tahoma" pitchFamily="34" charset="0"/>
              </a:rPr>
              <a:t> el medio ambiente, la </a:t>
            </a:r>
            <a:r>
              <a:rPr lang="en-US" b="1" dirty="0" err="1" smtClean="0">
                <a:latin typeface="Tahoma" pitchFamily="34" charset="0"/>
                <a:ea typeface="Tahoma" pitchFamily="34" charset="0"/>
                <a:cs typeface="Tahoma" pitchFamily="34" charset="0"/>
              </a:rPr>
              <a:t>libertad</a:t>
            </a:r>
            <a:r>
              <a:rPr lang="en-US" b="1" dirty="0" smtClean="0">
                <a:latin typeface="Tahoma" pitchFamily="34" charset="0"/>
                <a:ea typeface="Tahoma" pitchFamily="34" charset="0"/>
                <a:cs typeface="Tahoma" pitchFamily="34" charset="0"/>
              </a:rPr>
              <a:t> de </a:t>
            </a:r>
            <a:r>
              <a:rPr lang="en-US" b="1" dirty="0" err="1" smtClean="0">
                <a:latin typeface="Tahoma" pitchFamily="34" charset="0"/>
                <a:ea typeface="Tahoma" pitchFamily="34" charset="0"/>
                <a:cs typeface="Tahoma" pitchFamily="34" charset="0"/>
              </a:rPr>
              <a:t>expresión</a:t>
            </a:r>
            <a:r>
              <a:rPr lang="en-US" b="1" dirty="0" smtClean="0">
                <a:latin typeface="Tahoma" pitchFamily="34" charset="0"/>
                <a:ea typeface="Tahoma" pitchFamily="34" charset="0"/>
                <a:cs typeface="Tahoma" pitchFamily="34" charset="0"/>
              </a:rPr>
              <a:t> y </a:t>
            </a:r>
            <a:r>
              <a:rPr lang="en-US" b="1" dirty="0" err="1" smtClean="0">
                <a:latin typeface="Tahoma" pitchFamily="34" charset="0"/>
                <a:ea typeface="Tahoma" pitchFamily="34" charset="0"/>
                <a:cs typeface="Tahoma" pitchFamily="34" charset="0"/>
              </a:rPr>
              <a:t>las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distintas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ideologías</a:t>
            </a:r>
            <a:r>
              <a:rPr lang="en-US" b="1" dirty="0" smtClean="0">
                <a:latin typeface="Tahoma" pitchFamily="34" charset="0"/>
                <a:ea typeface="Tahoma" pitchFamily="34" charset="0"/>
                <a:cs typeface="Tahoma" pitchFamily="34" charset="0"/>
              </a:rPr>
              <a:t>…</a:t>
            </a:r>
          </a:p>
        </p:txBody>
      </p:sp>
      <p:sp>
        <p:nvSpPr>
          <p:cNvPr id="4" name="3 Rectángulo"/>
          <p:cNvSpPr/>
          <p:nvPr/>
        </p:nvSpPr>
        <p:spPr>
          <a:xfrm>
            <a:off x="5292080" y="2928934"/>
            <a:ext cx="3770969"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eestyle Script" pitchFamily="66" charset="0"/>
              </a:rPr>
              <a:t>Historia</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trips(down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X38Y4SCAGQYF5QCAPA1GXFCAJ4TEYXCAFYJD9FCAUDPIAQCA3FQIDCCAIDVMC4CA62I3FOCAE6QTAVCAJXZENHCAV7PJ23CA3OFW50CAR50U3ECAYN9XCMCA1RL2N5CAG6HY2OCAQ5AD9CCA7CTO63.jpg"/>
          <p:cNvPicPr>
            <a:picLocks noChangeAspect="1"/>
          </p:cNvPicPr>
          <p:nvPr/>
        </p:nvPicPr>
        <p:blipFill>
          <a:blip r:embed="rId3" cstate="print">
            <a:lum bright="10000"/>
          </a:blip>
          <a:stretch>
            <a:fillRect/>
          </a:stretch>
        </p:blipFill>
        <p:spPr>
          <a:xfrm rot="397099">
            <a:off x="4786314" y="2072690"/>
            <a:ext cx="4357686" cy="4785310"/>
          </a:xfrm>
          <a:prstGeom prst="rect">
            <a:avLst/>
          </a:prstGeom>
          <a:ln>
            <a:noFill/>
          </a:ln>
          <a:effectLst>
            <a:softEdge rad="112500"/>
          </a:effectLst>
        </p:spPr>
      </p:pic>
      <p:pic>
        <p:nvPicPr>
          <p:cNvPr id="6" name="5 Imagen" descr="K140SECATBOHGDCAUAQN5QCA0O82YXCABB0LF5CAH99KKZCASRSVJKCAM8HC4GCAF9FHIECAC0BKJUCARQE3UJCADMZ4OBCA9AWVT1CAWODV7NCAWORO05CA5G0LN7CAU31AUICAYS5HDVCAKC7E0Q.jpg"/>
          <p:cNvPicPr>
            <a:picLocks noChangeAspect="1"/>
          </p:cNvPicPr>
          <p:nvPr/>
        </p:nvPicPr>
        <p:blipFill>
          <a:blip r:embed="rId4" cstate="print">
            <a:lum bright="20000"/>
          </a:blip>
          <a:stretch>
            <a:fillRect/>
          </a:stretch>
        </p:blipFill>
        <p:spPr>
          <a:xfrm>
            <a:off x="0" y="743235"/>
            <a:ext cx="3930082" cy="3643338"/>
          </a:xfrm>
          <a:prstGeom prst="rect">
            <a:avLst/>
          </a:prstGeom>
        </p:spPr>
      </p:pic>
      <p:sp>
        <p:nvSpPr>
          <p:cNvPr id="2" name="1 Título"/>
          <p:cNvSpPr>
            <a:spLocks noGrp="1"/>
          </p:cNvSpPr>
          <p:nvPr>
            <p:ph type="title"/>
          </p:nvPr>
        </p:nvSpPr>
        <p:spPr>
          <a:xfrm>
            <a:off x="0" y="0"/>
            <a:ext cx="8229600" cy="1143000"/>
          </a:xfrm>
        </p:spPr>
        <p:txBody>
          <a:bodyPr>
            <a:noAutofit/>
          </a:bodyPr>
          <a:lstStyle/>
          <a:p>
            <a:pPr algn="l"/>
            <a:r>
              <a:rPr lang="en-US" sz="13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Freestyle Script" pitchFamily="66" charset="0"/>
              </a:rPr>
              <a:t>Inglés</a:t>
            </a:r>
            <a:endParaRPr lang="es-MX" sz="13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Freestyle Script" pitchFamily="66" charset="0"/>
            </a:endParaRPr>
          </a:p>
        </p:txBody>
      </p:sp>
      <p:sp>
        <p:nvSpPr>
          <p:cNvPr id="3" name="2 Marcador de contenido"/>
          <p:cNvSpPr>
            <a:spLocks noGrp="1"/>
          </p:cNvSpPr>
          <p:nvPr>
            <p:ph idx="1"/>
          </p:nvPr>
        </p:nvSpPr>
        <p:spPr>
          <a:xfrm>
            <a:off x="0" y="908720"/>
            <a:ext cx="8229600" cy="452596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buFont typeface="Wingdings" pitchFamily="2" charset="2"/>
              <a:buChar char="v"/>
            </a:pP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Dar a </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conocer</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las</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nuevas</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normas</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y  </a:t>
            </a:r>
            <a:r>
              <a:rPr lang="en-US" sz="3600" b="1" u="sng"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formas</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de publicidad a </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extranjeros</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a:t>
            </a:r>
          </a:p>
          <a:p>
            <a:pPr>
              <a:buFont typeface="Wingdings" pitchFamily="2" charset="2"/>
              <a:buChar char="v"/>
            </a:pP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Font typeface="Wingdings" pitchFamily="2" charset="2"/>
              <a:buChar char="v"/>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Font typeface="Wingdings" pitchFamily="2" charset="2"/>
              <a:buChar char="v"/>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Font typeface="Wingdings" pitchFamily="2" charset="2"/>
              <a:buChar char="v"/>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Font typeface="Wingdings" pitchFamily="2" charset="2"/>
              <a:buChar char="v"/>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Font typeface="Wingdings" pitchFamily="2" charset="2"/>
              <a:buChar char="v"/>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buFont typeface="Wingdings" pitchFamily="2" charset="2"/>
              <a:buChar char="v"/>
            </a:pPr>
            <a:endParaRPr lang="es-MX"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5080066" y="2564904"/>
            <a:ext cx="4063934" cy="1862048"/>
          </a:xfrm>
          <a:prstGeom prst="rect">
            <a:avLst/>
          </a:prstGeom>
          <a:noFill/>
        </p:spPr>
        <p:txBody>
          <a:bodyPr wrap="none" lIns="91440" tIns="45720" rIns="91440" bIns="45720">
            <a:spAutoFit/>
          </a:bodyPr>
          <a:lstStyle/>
          <a:p>
            <a:pPr algn="ctr"/>
            <a:r>
              <a:rPr lang="es-ES" sz="115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eestyle Script" pitchFamily="66" charset="0"/>
              </a:rPr>
              <a:t>Tecnologìa</a:t>
            </a:r>
            <a:endParaRPr lang="es-ES"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eestyle Script" pitchFamily="66" charset="0"/>
            </a:endParaRPr>
          </a:p>
        </p:txBody>
      </p:sp>
      <p:sp>
        <p:nvSpPr>
          <p:cNvPr id="5" name="4 CuadroTexto"/>
          <p:cNvSpPr txBox="1"/>
          <p:nvPr/>
        </p:nvSpPr>
        <p:spPr>
          <a:xfrm>
            <a:off x="2071638" y="3995678"/>
            <a:ext cx="7072362" cy="2862322"/>
          </a:xfrm>
          <a:prstGeom prst="rect">
            <a:avLst/>
          </a:prstGeom>
          <a:noFill/>
        </p:spPr>
        <p:txBody>
          <a:bodyPr wrap="square" rtlCol="0">
            <a:spAutoFit/>
          </a:bodyPr>
          <a:lstStyle/>
          <a:p>
            <a:pPr lvl="8" algn="r">
              <a:buFont typeface="Arial" pitchFamily="34" charset="0"/>
              <a:buChar char="•"/>
            </a:pPr>
            <a:r>
              <a:rPr lang="en-US" sz="3600" b="1" dirty="0" smtClean="0">
                <a:latin typeface="Tahoma" pitchFamily="34" charset="0"/>
                <a:ea typeface="Tahoma" pitchFamily="34" charset="0"/>
                <a:cs typeface="Tahoma" pitchFamily="34" charset="0"/>
              </a:rPr>
              <a:t>Contabilidad</a:t>
            </a:r>
          </a:p>
          <a:p>
            <a:pPr algn="r">
              <a:buFont typeface="Arial" pitchFamily="34" charset="0"/>
              <a:buChar char="•"/>
            </a:pPr>
            <a:r>
              <a:rPr lang="en-US" sz="3600" b="1" dirty="0" smtClean="0">
                <a:latin typeface="Tahoma" pitchFamily="34" charset="0"/>
                <a:ea typeface="Tahoma" pitchFamily="34" charset="0"/>
                <a:cs typeface="Tahoma" pitchFamily="34" charset="0"/>
              </a:rPr>
              <a:t>Turismo</a:t>
            </a:r>
          </a:p>
          <a:p>
            <a:pPr algn="r">
              <a:buFont typeface="Arial" pitchFamily="34" charset="0"/>
              <a:buChar char="•"/>
            </a:pPr>
            <a:r>
              <a:rPr lang="en-US" sz="3600" b="1" dirty="0" smtClean="0">
                <a:latin typeface="Tahoma" pitchFamily="34" charset="0"/>
                <a:ea typeface="Tahoma" pitchFamily="34" charset="0"/>
                <a:cs typeface="Tahoma" pitchFamily="34" charset="0"/>
              </a:rPr>
              <a:t>Computación</a:t>
            </a:r>
          </a:p>
          <a:p>
            <a:pPr algn="r">
              <a:buFont typeface="Arial" pitchFamily="34" charset="0"/>
              <a:buChar char="•"/>
            </a:pPr>
            <a:r>
              <a:rPr lang="en-US" sz="3600" b="1" dirty="0" smtClean="0">
                <a:latin typeface="Tahoma" pitchFamily="34" charset="0"/>
                <a:ea typeface="Tahoma" pitchFamily="34" charset="0"/>
                <a:cs typeface="Tahoma" pitchFamily="34" charset="0"/>
              </a:rPr>
              <a:t>Secretariado</a:t>
            </a:r>
          </a:p>
          <a:p>
            <a:pPr algn="r">
              <a:buFont typeface="Arial" pitchFamily="34" charset="0"/>
              <a:buChar char="•"/>
            </a:pPr>
            <a:r>
              <a:rPr lang="en-US" sz="3600" b="1" dirty="0" smtClean="0">
                <a:latin typeface="Tahoma" pitchFamily="34" charset="0"/>
                <a:ea typeface="Tahoma" pitchFamily="34" charset="0"/>
                <a:cs typeface="Tahoma" pitchFamily="34" charset="0"/>
              </a:rPr>
              <a:t>Ductos Y Controles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to="" calcmode="lin" valueType="num">
                                      <p:cBhvr>
                                        <p:cTn id="32" dur="1" fill="hold"/>
                                        <p:tgtEl>
                                          <p:spTgt spid="5">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to="" calcmode="lin" valueType="num">
                                      <p:cBhvr>
                                        <p:cTn id="35" dur="1" fill="hold"/>
                                        <p:tgtEl>
                                          <p:spTgt spid="5">
                                            <p:txEl>
                                              <p:pRg st="1" end="1"/>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to="" calcmode="lin" valueType="num">
                                      <p:cBhvr>
                                        <p:cTn id="38" dur="1" fill="hold"/>
                                        <p:tgtEl>
                                          <p:spTgt spid="5">
                                            <p:txEl>
                                              <p:pRg st="2" end="2"/>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to="" calcmode="lin" valueType="num">
                                      <p:cBhvr>
                                        <p:cTn id="41" dur="1" fill="hold"/>
                                        <p:tgtEl>
                                          <p:spTgt spid="5">
                                            <p:txEl>
                                              <p:pRg st="3" end="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to="" calcmode="lin" valueType="num">
                                      <p:cBhvr>
                                        <p:cTn id="44"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agesCA6SU3UA.jpg"/>
          <p:cNvPicPr>
            <a:picLocks noChangeAspect="1"/>
          </p:cNvPicPr>
          <p:nvPr/>
        </p:nvPicPr>
        <p:blipFill>
          <a:blip r:embed="rId3" cstate="print"/>
          <a:stretch>
            <a:fillRect/>
          </a:stretch>
        </p:blipFill>
        <p:spPr>
          <a:xfrm>
            <a:off x="4219547" y="1156002"/>
            <a:ext cx="4924453" cy="5701998"/>
          </a:xfrm>
          <a:prstGeom prst="rect">
            <a:avLst/>
          </a:prstGeom>
        </p:spPr>
      </p:pic>
      <p:pic>
        <p:nvPicPr>
          <p:cNvPr id="7" name="6 Imagen" descr="imagesCA6SSKFX.jpg"/>
          <p:cNvPicPr>
            <a:picLocks noChangeAspect="1"/>
          </p:cNvPicPr>
          <p:nvPr/>
        </p:nvPicPr>
        <p:blipFill>
          <a:blip r:embed="rId4" cstate="print"/>
          <a:srcRect l="8510" t="2643" r="4255" b="3843"/>
          <a:stretch>
            <a:fillRect/>
          </a:stretch>
        </p:blipFill>
        <p:spPr>
          <a:xfrm>
            <a:off x="0" y="0"/>
            <a:ext cx="2928958" cy="5214974"/>
          </a:xfrm>
          <a:prstGeom prst="rect">
            <a:avLst/>
          </a:prstGeom>
          <a:ln>
            <a:noFill/>
          </a:ln>
          <a:effectLst>
            <a:outerShdw blurRad="190500" algn="tl" rotWithShape="0">
              <a:srgbClr val="000000">
                <a:alpha val="70000"/>
              </a:srgbClr>
            </a:outerShdw>
            <a:reflection blurRad="6350" stA="50000" endA="300" endPos="55500" dist="50800" dir="5400000" sy="-100000" algn="bl" rotWithShape="0"/>
          </a:effectLst>
          <a:scene3d>
            <a:camera prst="obliqueBottomRight"/>
            <a:lightRig rig="threePt" dir="t"/>
          </a:scene3d>
        </p:spPr>
      </p:pic>
      <p:sp>
        <p:nvSpPr>
          <p:cNvPr id="2" name="1 Título"/>
          <p:cNvSpPr>
            <a:spLocks noGrp="1"/>
          </p:cNvSpPr>
          <p:nvPr>
            <p:ph type="title"/>
          </p:nvPr>
        </p:nvSpPr>
        <p:spPr/>
        <p:txBody>
          <a:bodyPr>
            <a:noAutofit/>
          </a:bodyPr>
          <a:lstStyle/>
          <a:p>
            <a:r>
              <a:rPr 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Retos</a:t>
            </a:r>
            <a:endParaRPr lang="es-MX"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endParaRPr>
          </a:p>
        </p:txBody>
      </p:sp>
      <p:sp>
        <p:nvSpPr>
          <p:cNvPr id="3" name="2 Marcador de contenido"/>
          <p:cNvSpPr>
            <a:spLocks noGrp="1"/>
          </p:cNvSpPr>
          <p:nvPr>
            <p:ph idx="1"/>
          </p:nvPr>
        </p:nvSpPr>
        <p:spPr>
          <a:xfrm>
            <a:off x="1142976" y="1643050"/>
            <a:ext cx="8001024" cy="4525963"/>
          </a:xfrm>
        </p:spPr>
        <p:txBody>
          <a:bodyPr>
            <a:normAutofit lnSpcReduction="10000"/>
          </a:bodyPr>
          <a:lstStyle/>
          <a:p>
            <a:pPr algn="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La aceptación de nuestro </a:t>
            </a:r>
            <a:r>
              <a:rPr lang="en-US" sz="6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proyecto</a:t>
            </a: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a:t>
            </a:r>
          </a:p>
          <a:p>
            <a:pPr algn="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Las </a:t>
            </a:r>
            <a:r>
              <a:rPr lang="en-US" sz="6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investigaciones</a:t>
            </a: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 y el </a:t>
            </a:r>
            <a:r>
              <a:rPr lang="en-US" sz="6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trabajo</a:t>
            </a: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 de campo.</a:t>
            </a:r>
          </a:p>
          <a:p>
            <a:pPr>
              <a:buNone/>
            </a:pPr>
            <a:endParaRPr lang="en-US" sz="4800" b="1" dirty="0" smtClean="0">
              <a:solidFill>
                <a:schemeClr val="accent5"/>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lum bright="10000"/>
            <a:extLst>
              <a:ext uri="{28A0092B-C50C-407E-A947-70E740481C1C}">
                <a14:useLocalDpi xmlns="" xmlns:a14="http://schemas.microsoft.com/office/drawing/2010/main" val="0"/>
              </a:ext>
            </a:extLst>
          </a:blip>
          <a:srcRect/>
          <a:stretch>
            <a:fillRect/>
          </a:stretch>
        </p:blipFill>
        <p:spPr bwMode="auto">
          <a:xfrm>
            <a:off x="0" y="0"/>
            <a:ext cx="4824536" cy="5100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Autofit/>
          </a:bodyPr>
          <a:lstStyle/>
          <a:p>
            <a:r>
              <a:rPr lang="en-US" sz="7200" b="1" cap="all"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risten ITC" pitchFamily="66" charset="0"/>
              </a:rPr>
              <a:t>Soluciones</a:t>
            </a:r>
            <a:endParaRPr lang="es-MX" sz="5400" dirty="0">
              <a:ln w="9000" cmpd="sng">
                <a:solidFill>
                  <a:schemeClr val="bg1"/>
                </a:solidFill>
                <a:prstDash val="solid"/>
              </a:ln>
              <a:latin typeface="Kristen ITC" pitchFamily="66" charset="0"/>
            </a:endParaRPr>
          </a:p>
        </p:txBody>
      </p:sp>
      <p:sp>
        <p:nvSpPr>
          <p:cNvPr id="5" name="4 CuadroTexto"/>
          <p:cNvSpPr txBox="1"/>
          <p:nvPr/>
        </p:nvSpPr>
        <p:spPr>
          <a:xfrm>
            <a:off x="1603455" y="1643050"/>
            <a:ext cx="7540545" cy="3970318"/>
          </a:xfrm>
          <a:prstGeom prst="rect">
            <a:avLst/>
          </a:prstGeom>
          <a:noFill/>
        </p:spPr>
        <p:txBody>
          <a:bodyPr wrap="square" rtlCol="0">
            <a:spAutoFit/>
          </a:bodyPr>
          <a:lstStyle/>
          <a:p>
            <a:pPr algn="r">
              <a:buFont typeface="Arial" pitchFamily="34" charset="0"/>
              <a:buChar char="•"/>
            </a:pPr>
            <a: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Manejar las propuestas con </a:t>
            </a:r>
          </a:p>
          <a:p>
            <a:pPr algn="r"/>
            <a: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congruencia </a:t>
            </a:r>
            <a:b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br>
            <a: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ahoma" pitchFamily="34" charset="0"/>
                <a:ea typeface="Tahoma" pitchFamily="34" charset="0"/>
                <a:cs typeface="Tahoma" pitchFamily="34" charset="0"/>
              </a:rPr>
              <a:t>y respeto.</a:t>
            </a:r>
          </a:p>
          <a:p>
            <a:pPr>
              <a:buFont typeface="Arial" pitchFamily="34" charset="0"/>
              <a:buChar char="•"/>
            </a:pPr>
            <a:endPar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buFont typeface="Arial" pitchFamily="34" charset="0"/>
              <a:buChar char="•"/>
            </a:pP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5" presetClass="entr" presetSubtype="0"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imbolo-positivo.jpg"/>
          <p:cNvPicPr>
            <a:picLocks noGrp="1" noChangeAspect="1"/>
          </p:cNvPicPr>
          <p:nvPr>
            <p:ph idx="1"/>
          </p:nvPr>
        </p:nvPicPr>
        <p:blipFill>
          <a:blip r:embed="rId3" cstate="print"/>
          <a:stretch>
            <a:fillRect/>
          </a:stretch>
        </p:blipFill>
        <p:spPr>
          <a:xfrm>
            <a:off x="0" y="1119182"/>
            <a:ext cx="5310246" cy="5810280"/>
          </a:xfrm>
        </p:spPr>
      </p:pic>
      <p:sp>
        <p:nvSpPr>
          <p:cNvPr id="2" name="1 Título"/>
          <p:cNvSpPr>
            <a:spLocks noGrp="1"/>
          </p:cNvSpPr>
          <p:nvPr>
            <p:ph type="title"/>
          </p:nvPr>
        </p:nvSpPr>
        <p:spPr/>
        <p:txBody>
          <a:bodyPr>
            <a:normAutofit fontScale="90000"/>
          </a:bodyPr>
          <a:lstStyle/>
          <a:p>
            <a:r>
              <a:rPr lang="en-US" sz="1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Freestyle Script" pitchFamily="66" charset="0"/>
              </a:rPr>
              <a:t>Resultados</a:t>
            </a:r>
            <a:endParaRPr lang="es-MX" dirty="0">
              <a:latin typeface="Freestyle Script" pitchFamily="66" charset="0"/>
            </a:endParaRPr>
          </a:p>
        </p:txBody>
      </p:sp>
      <p:sp>
        <p:nvSpPr>
          <p:cNvPr id="5" name="4 CuadroTexto"/>
          <p:cNvSpPr txBox="1"/>
          <p:nvPr/>
        </p:nvSpPr>
        <p:spPr>
          <a:xfrm>
            <a:off x="2714612" y="1348800"/>
            <a:ext cx="6072230" cy="5509200"/>
          </a:xfrm>
          <a:prstGeom prst="rect">
            <a:avLst/>
          </a:prstGeom>
          <a:noFill/>
        </p:spPr>
        <p:txBody>
          <a:bodyPr wrap="square" rtlCol="0">
            <a:spAutoFit/>
          </a:bodyPr>
          <a:lstStyle/>
          <a:p>
            <a:pPr algn="r"/>
            <a:r>
              <a:rPr lang="es-MX" sz="4400" dirty="0" smtClean="0">
                <a:latin typeface="Tahoma" pitchFamily="34" charset="0"/>
                <a:cs typeface="Tahoma" pitchFamily="34" charset="0"/>
              </a:rPr>
              <a:t>Con nuestras encuestas hemos podido difundir nuestro proyecto, logrando percibir la atención de la población despertando su </a:t>
            </a:r>
            <a:r>
              <a:rPr lang="es-MX" sz="4400" i="1" dirty="0" smtClean="0">
                <a:latin typeface="Tahoma" pitchFamily="34" charset="0"/>
                <a:cs typeface="Tahoma" pitchFamily="34" charset="0"/>
              </a:rPr>
              <a:t>inquietud</a:t>
            </a:r>
            <a:r>
              <a:rPr lang="es-MX" sz="4400" dirty="0" smtClean="0">
                <a:latin typeface="Tahoma" pitchFamily="34" charset="0"/>
                <a:cs typeface="Tahoma" pitchFamily="34" charset="0"/>
              </a:rPr>
              <a:t> por el tema.</a:t>
            </a:r>
            <a:endParaRPr lang="es-MX" sz="4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to="" calcmode="lin" valueType="num">
                                      <p:cBhvr>
                                        <p:cTn id="19"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Gothic" pitchFamily="34" charset="0"/>
              </a:rPr>
              <a:t>Gráficas</a:t>
            </a:r>
            <a:endParaRPr lang="es-MX"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Gothic" pitchFamily="34" charset="0"/>
            </a:endParaRPr>
          </a:p>
        </p:txBody>
      </p:sp>
      <p:graphicFrame>
        <p:nvGraphicFramePr>
          <p:cNvPr id="8" name="7 Marcador de contenido"/>
          <p:cNvGraphicFramePr>
            <a:graphicFrameLocks noGrp="1"/>
          </p:cNvGraphicFramePr>
          <p:nvPr>
            <p:ph idx="1"/>
          </p:nvPr>
        </p:nvGraphicFramePr>
        <p:xfrm>
          <a:off x="0" y="1428736"/>
          <a:ext cx="9144000" cy="4954591"/>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1612007" y="6156275"/>
            <a:ext cx="1428760" cy="369332"/>
          </a:xfrm>
          <a:prstGeom prst="rect">
            <a:avLst/>
          </a:prstGeom>
          <a:noFill/>
        </p:spPr>
        <p:txBody>
          <a:bodyPr wrap="square" rtlCol="0">
            <a:spAutoFit/>
          </a:bodyPr>
          <a:lstStyle/>
          <a:p>
            <a:r>
              <a:rPr lang="es-MX" dirty="0" smtClean="0"/>
              <a:t>$ 290,000.00 </a:t>
            </a:r>
            <a:endParaRPr lang="es-MX" dirty="0"/>
          </a:p>
        </p:txBody>
      </p:sp>
      <p:sp>
        <p:nvSpPr>
          <p:cNvPr id="5" name="4 CuadroTexto"/>
          <p:cNvSpPr txBox="1"/>
          <p:nvPr/>
        </p:nvSpPr>
        <p:spPr>
          <a:xfrm>
            <a:off x="3357554" y="6145733"/>
            <a:ext cx="1500198" cy="369332"/>
          </a:xfrm>
          <a:prstGeom prst="rect">
            <a:avLst/>
          </a:prstGeom>
          <a:noFill/>
        </p:spPr>
        <p:txBody>
          <a:bodyPr wrap="square" rtlCol="0">
            <a:spAutoFit/>
          </a:bodyPr>
          <a:lstStyle/>
          <a:p>
            <a:r>
              <a:rPr lang="es-MX" dirty="0" smtClean="0"/>
              <a:t>$ 510,000.00 </a:t>
            </a:r>
            <a:endParaRPr lang="es-MX" dirty="0"/>
          </a:p>
        </p:txBody>
      </p:sp>
      <p:sp>
        <p:nvSpPr>
          <p:cNvPr id="6" name="5 CuadroTexto"/>
          <p:cNvSpPr txBox="1"/>
          <p:nvPr/>
        </p:nvSpPr>
        <p:spPr>
          <a:xfrm>
            <a:off x="5357818" y="6143644"/>
            <a:ext cx="1504052" cy="369332"/>
          </a:xfrm>
          <a:prstGeom prst="rect">
            <a:avLst/>
          </a:prstGeom>
          <a:noFill/>
        </p:spPr>
        <p:txBody>
          <a:bodyPr wrap="square" rtlCol="0">
            <a:spAutoFit/>
          </a:bodyPr>
          <a:lstStyle/>
          <a:p>
            <a:r>
              <a:rPr lang="es-MX" dirty="0" smtClean="0"/>
              <a:t>$700,000.00</a:t>
            </a:r>
            <a:endParaRPr lang="es-MX" dirty="0"/>
          </a:p>
        </p:txBody>
      </p:sp>
      <p:sp>
        <p:nvSpPr>
          <p:cNvPr id="7" name="6 Rectángulo"/>
          <p:cNvSpPr/>
          <p:nvPr/>
        </p:nvSpPr>
        <p:spPr>
          <a:xfrm>
            <a:off x="0" y="1340768"/>
            <a:ext cx="9144000" cy="2585323"/>
          </a:xfrm>
          <a:prstGeom prst="rect">
            <a:avLst/>
          </a:prstGeom>
          <a:noFill/>
        </p:spPr>
        <p:txBody>
          <a:bodyPr wrap="square" lIns="91440" tIns="45720" rIns="91440" bIns="45720">
            <a:spAutoFit/>
          </a:bodyPr>
          <a:lstStyle/>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Presupuesto aproximado</a:t>
            </a:r>
          </a:p>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 de gastos en las </a:t>
            </a:r>
          </a:p>
          <a:p>
            <a:pPr algn="ctr"/>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campañas políticas</a:t>
            </a:r>
            <a:endParaRPr lang="es-E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p:tgtEl>
                                          <p:spTgt spid="7">
                                            <p:txEl>
                                              <p:pRg st="0" end="0"/>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7">
                                            <p:txEl>
                                              <p:pRg st="0" end="0"/>
                                            </p:txEl>
                                          </p:spTgt>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p:tgtEl>
                                          <p:spTgt spid="7">
                                            <p:txEl>
                                              <p:pRg st="1" end="1"/>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7">
                                            <p:txEl>
                                              <p:pRg st="1" end="1"/>
                                            </p:txEl>
                                          </p:spTgt>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p:tgtEl>
                                          <p:spTgt spid="7">
                                            <p:txEl>
                                              <p:pRg st="2" end="2"/>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 xmlns:p14="http://schemas.microsoft.com/office/powerpoint/2010/main" val="1405716440"/>
              </p:ext>
            </p:extLst>
          </p:nvPr>
        </p:nvGraphicFramePr>
        <p:xfrm>
          <a:off x="457200" y="0"/>
          <a:ext cx="8686800"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3214678" y="5500702"/>
            <a:ext cx="5072098" cy="584775"/>
          </a:xfrm>
          <a:prstGeom prst="rect">
            <a:avLst/>
          </a:prstGeom>
          <a:noFill/>
        </p:spPr>
        <p:txBody>
          <a:bodyPr wrap="square" rtlCol="0">
            <a:spAutoFit/>
          </a:bodyPr>
          <a:lstStyle/>
          <a:p>
            <a:r>
              <a:rPr lang="en-US" sz="3200" b="1" u="sng" dirty="0" smtClean="0">
                <a:latin typeface="Tahoma" pitchFamily="34" charset="0"/>
                <a:ea typeface="Tahoma" pitchFamily="34" charset="0"/>
                <a:cs typeface="Tahoma" pitchFamily="34" charset="0"/>
              </a:rPr>
              <a:t>$ 27,000,000.00  pesos</a:t>
            </a:r>
            <a:endParaRPr lang="es-MX" sz="2000" b="1" u="sng" dirty="0">
              <a:latin typeface="Tahoma" pitchFamily="34" charset="0"/>
              <a:ea typeface="Tahoma" pitchFamily="34" charset="0"/>
              <a:cs typeface="Tahoma" pitchFamily="34" charset="0"/>
            </a:endParaRPr>
          </a:p>
        </p:txBody>
      </p:sp>
      <p:pic>
        <p:nvPicPr>
          <p:cNvPr id="9218" name="Picture 2" descr="C:\Users\DANIEL\AppData\Local\Microsoft\Windows\Temporary Internet Files\Content.IE5\S9GCBN2Q\MM900300526[1].gif"/>
          <p:cNvPicPr>
            <a:picLocks noChangeAspect="1" noChangeArrowheads="1" noCrop="1"/>
          </p:cNvPicPr>
          <p:nvPr/>
        </p:nvPicPr>
        <p:blipFill>
          <a:blip r:embed="rId4" cstate="print">
            <a:grayscl/>
            <a:extLst>
              <a:ext uri="{28A0092B-C50C-407E-A947-70E740481C1C}">
                <a14:useLocalDpi xmlns="" xmlns:a14="http://schemas.microsoft.com/office/drawing/2010/main" val="0"/>
              </a:ext>
            </a:extLst>
          </a:blip>
          <a:srcRect/>
          <a:stretch>
            <a:fillRect/>
          </a:stretch>
        </p:blipFill>
        <p:spPr bwMode="auto">
          <a:xfrm>
            <a:off x="5220073" y="450154"/>
            <a:ext cx="3600400" cy="290801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83433692"/>
              </p:ext>
            </p:extLst>
          </p:nvPr>
        </p:nvGraphicFramePr>
        <p:xfrm>
          <a:off x="0" y="1000108"/>
          <a:ext cx="8686800" cy="5268931"/>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a:xfrm>
            <a:off x="428596" y="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Encuesta</a:t>
            </a:r>
            <a:endParaRPr lang="es-MX"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8" name="7 CuadroTexto"/>
          <p:cNvSpPr txBox="1"/>
          <p:nvPr/>
        </p:nvSpPr>
        <p:spPr>
          <a:xfrm>
            <a:off x="428596" y="571480"/>
            <a:ext cx="5214974" cy="1815882"/>
          </a:xfrm>
          <a:prstGeom prst="rect">
            <a:avLst/>
          </a:prstGeom>
          <a:noFill/>
        </p:spPr>
        <p:txBody>
          <a:bodyPr wrap="square" rtlCol="0">
            <a:spAutoFit/>
          </a:bodyPr>
          <a:lstStyle/>
          <a:p>
            <a:r>
              <a:rPr lang="es-MX" sz="3600" dirty="0" smtClean="0"/>
              <a:t>1. ¿</a:t>
            </a:r>
            <a:r>
              <a:rPr lang="es-MX" sz="3600" dirty="0" smtClean="0">
                <a:latin typeface="Tahoma" pitchFamily="34" charset="0"/>
                <a:ea typeface="Tahoma" pitchFamily="34" charset="0"/>
                <a:cs typeface="Tahoma" pitchFamily="34" charset="0"/>
              </a:rPr>
              <a:t>Piensas que la Publicidad es dañina al medio ambiente?</a:t>
            </a:r>
            <a:endParaRPr lang="es-MX" sz="3600" dirty="0">
              <a:latin typeface="Tahoma" pitchFamily="34" charset="0"/>
              <a:ea typeface="Tahoma" pitchFamily="34" charset="0"/>
              <a:cs typeface="Tahoma" pitchFamily="34" charset="0"/>
            </a:endParaRPr>
          </a:p>
        </p:txBody>
      </p:sp>
      <p:sp>
        <p:nvSpPr>
          <p:cNvPr id="9" name="8 CuadroTexto"/>
          <p:cNvSpPr txBox="1"/>
          <p:nvPr/>
        </p:nvSpPr>
        <p:spPr>
          <a:xfrm>
            <a:off x="3428992" y="1857364"/>
            <a:ext cx="5286412" cy="1754326"/>
          </a:xfrm>
          <a:prstGeom prst="rect">
            <a:avLst/>
          </a:prstGeom>
          <a:noFill/>
        </p:spPr>
        <p:txBody>
          <a:bodyPr wrap="square" rtlCol="0">
            <a:spAutoFit/>
          </a:bodyPr>
          <a:lstStyle/>
          <a:p>
            <a:r>
              <a:rPr lang="es-MX" sz="3600" dirty="0" smtClean="0">
                <a:latin typeface="Tahoma" pitchFamily="34" charset="0"/>
                <a:ea typeface="Tahoma" pitchFamily="34" charset="0"/>
                <a:cs typeface="Tahoma" pitchFamily="34" charset="0"/>
              </a:rPr>
              <a:t>2. ¿Qué es mejor, Publicidad Gráfica o Publicidad Benéfica?</a:t>
            </a:r>
            <a:endParaRPr lang="es-MX" dirty="0">
              <a:latin typeface="Tahoma" pitchFamily="34" charset="0"/>
              <a:ea typeface="Tahoma" pitchFamily="34" charset="0"/>
              <a:cs typeface="Tahoma" pitchFamily="34" charset="0"/>
            </a:endParaRPr>
          </a:p>
        </p:txBody>
      </p:sp>
      <p:sp>
        <p:nvSpPr>
          <p:cNvPr id="10" name="9 CuadroTexto"/>
          <p:cNvSpPr txBox="1"/>
          <p:nvPr/>
        </p:nvSpPr>
        <p:spPr>
          <a:xfrm>
            <a:off x="4716016" y="3861048"/>
            <a:ext cx="5000660" cy="1754326"/>
          </a:xfrm>
          <a:prstGeom prst="rect">
            <a:avLst/>
          </a:prstGeom>
          <a:noFill/>
        </p:spPr>
        <p:txBody>
          <a:bodyPr wrap="square" rtlCol="0">
            <a:spAutoFit/>
          </a:bodyPr>
          <a:lstStyle/>
          <a:p>
            <a:r>
              <a:rPr lang="es-MX" sz="3600" dirty="0" smtClean="0">
                <a:latin typeface="Tahoma" pitchFamily="34" charset="0"/>
                <a:ea typeface="Tahoma" pitchFamily="34" charset="0"/>
                <a:cs typeface="Tahoma" pitchFamily="34" charset="0"/>
              </a:rPr>
              <a:t>3. ¿Opinas qué las pancartas dañan la imagen de la ciudad?</a:t>
            </a:r>
            <a:endParaRPr lang="es-MX" sz="3600" dirty="0">
              <a:latin typeface="Tahoma" pitchFamily="34" charset="0"/>
              <a:ea typeface="Tahoma" pitchFamily="34" charset="0"/>
              <a:cs typeface="Tahoma" pitchFamily="34" charset="0"/>
            </a:endParaRPr>
          </a:p>
        </p:txBody>
      </p:sp>
      <p:sp>
        <p:nvSpPr>
          <p:cNvPr id="11" name="10 CuadroTexto"/>
          <p:cNvSpPr txBox="1"/>
          <p:nvPr/>
        </p:nvSpPr>
        <p:spPr>
          <a:xfrm>
            <a:off x="2571736" y="2928934"/>
            <a:ext cx="500066" cy="369332"/>
          </a:xfrm>
          <a:prstGeom prst="rect">
            <a:avLst/>
          </a:prstGeom>
          <a:noFill/>
        </p:spPr>
        <p:txBody>
          <a:bodyPr wrap="square" rtlCol="0">
            <a:spAutoFit/>
          </a:bodyPr>
          <a:lstStyle/>
          <a:p>
            <a:endParaRPr lang="es-ES" dirty="0"/>
          </a:p>
        </p:txBody>
      </p:sp>
      <p:sp>
        <p:nvSpPr>
          <p:cNvPr id="3" name="2 CuadroTexto"/>
          <p:cNvSpPr txBox="1"/>
          <p:nvPr/>
        </p:nvSpPr>
        <p:spPr>
          <a:xfrm>
            <a:off x="467544" y="4725144"/>
            <a:ext cx="1600136" cy="954107"/>
          </a:xfrm>
          <a:prstGeom prst="rect">
            <a:avLst/>
          </a:prstGeom>
          <a:noFill/>
        </p:spPr>
        <p:txBody>
          <a:bodyPr wrap="square" rtlCol="0">
            <a:spAutoFit/>
          </a:bodyPr>
          <a:lstStyle/>
          <a:p>
            <a:r>
              <a:rPr lang="es-MX" sz="2800" b="1" dirty="0" smtClean="0"/>
              <a:t>*Si:  64%</a:t>
            </a:r>
          </a:p>
          <a:p>
            <a:r>
              <a:rPr lang="es-MX" sz="2800" b="1" dirty="0" smtClean="0"/>
              <a:t>*No: 36%</a:t>
            </a:r>
            <a:endParaRPr lang="es-MX" sz="2800" b="1" dirty="0"/>
          </a:p>
        </p:txBody>
      </p:sp>
      <p:sp>
        <p:nvSpPr>
          <p:cNvPr id="5" name="4 CuadroTexto"/>
          <p:cNvSpPr txBox="1"/>
          <p:nvPr/>
        </p:nvSpPr>
        <p:spPr>
          <a:xfrm>
            <a:off x="2143108" y="4869160"/>
            <a:ext cx="2555238" cy="954107"/>
          </a:xfrm>
          <a:prstGeom prst="rect">
            <a:avLst/>
          </a:prstGeom>
          <a:noFill/>
        </p:spPr>
        <p:txBody>
          <a:bodyPr wrap="square" rtlCol="0">
            <a:spAutoFit/>
          </a:bodyPr>
          <a:lstStyle/>
          <a:p>
            <a:r>
              <a:rPr lang="es-MX" sz="2800" b="1" dirty="0" smtClean="0">
                <a:solidFill>
                  <a:srgbClr val="006699"/>
                </a:solidFill>
              </a:rPr>
              <a:t>*Gráfica: </a:t>
            </a:r>
            <a:r>
              <a:rPr lang="es-MX" sz="2800" b="1" dirty="0" smtClean="0"/>
              <a:t>20%</a:t>
            </a:r>
          </a:p>
          <a:p>
            <a:r>
              <a:rPr lang="es-MX" sz="2800" b="1" dirty="0" smtClean="0">
                <a:solidFill>
                  <a:schemeClr val="accent2"/>
                </a:solidFill>
              </a:rPr>
              <a:t>*Benéfica:</a:t>
            </a:r>
            <a:r>
              <a:rPr lang="es-MX" sz="2800" b="1" dirty="0" smtClean="0"/>
              <a:t> 80%</a:t>
            </a:r>
            <a:endParaRPr lang="es-MX" sz="2800" b="1" dirty="0"/>
          </a:p>
        </p:txBody>
      </p:sp>
      <p:sp>
        <p:nvSpPr>
          <p:cNvPr id="7" name="6 CuadroTexto"/>
          <p:cNvSpPr txBox="1"/>
          <p:nvPr/>
        </p:nvSpPr>
        <p:spPr>
          <a:xfrm>
            <a:off x="5652120" y="4653136"/>
            <a:ext cx="2028194" cy="954107"/>
          </a:xfrm>
          <a:prstGeom prst="rect">
            <a:avLst/>
          </a:prstGeom>
          <a:noFill/>
        </p:spPr>
        <p:txBody>
          <a:bodyPr wrap="square" rtlCol="0">
            <a:spAutoFit/>
          </a:bodyPr>
          <a:lstStyle/>
          <a:p>
            <a:r>
              <a:rPr lang="es-MX" sz="2800" b="1" dirty="0" smtClean="0"/>
              <a:t>*Si: 70%</a:t>
            </a:r>
            <a:br>
              <a:rPr lang="es-MX" sz="2800" b="1" dirty="0" smtClean="0"/>
            </a:br>
            <a:r>
              <a:rPr lang="es-MX" sz="2800" b="1" dirty="0" smtClean="0"/>
              <a:t>*No: 30%</a:t>
            </a:r>
            <a:endParaRPr lang="es-MX" sz="2800" b="1" dirty="0"/>
          </a:p>
        </p:txBody>
      </p:sp>
      <p:sp>
        <p:nvSpPr>
          <p:cNvPr id="12" name="11 CuadroTexto"/>
          <p:cNvSpPr txBox="1"/>
          <p:nvPr/>
        </p:nvSpPr>
        <p:spPr>
          <a:xfrm>
            <a:off x="166781" y="6211669"/>
            <a:ext cx="8535892" cy="646331"/>
          </a:xfrm>
          <a:prstGeom prst="rect">
            <a:avLst/>
          </a:prstGeom>
          <a:noFill/>
        </p:spPr>
        <p:txBody>
          <a:bodyPr wrap="square" rtlCol="0">
            <a:spAutoFit/>
          </a:bodyPr>
          <a:lstStyle/>
          <a:p>
            <a:r>
              <a:rPr lang="es-MX" dirty="0" smtClean="0"/>
              <a:t>*Esta encuesta fue realizada a alumnos de la ESC.SEC.TEC.#16 y a personas no involucradas en la política, fueron encuestadas un total de 150 personas.</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nodeType="clickEffect">
                                  <p:stCondLst>
                                    <p:cond delay="0"/>
                                  </p:stCondLst>
                                  <p:childTnLst>
                                    <p:anim to="" calcmode="lin" valueType="num">
                                      <p:cBhvr>
                                        <p:cTn id="26" dur="1"/>
                                        <p:tgtEl>
                                          <p:spTgt spid="8">
                                            <p:txEl>
                                              <p:pRg st="0" end="0"/>
                                            </p:txEl>
                                          </p:spTgt>
                                        </p:tgtEl>
                                        <p:attrNameLst>
                                          <p:attrName/>
                                        </p:attrNameLst>
                                      </p:cBhvr>
                                    </p:anim>
                                    <p:set>
                                      <p:cBhvr>
                                        <p:cTn id="27"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p:cTn id="39"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4" presetClass="exit" presetSubtype="0" fill="hold" nodeType="clickEffect">
                                  <p:stCondLst>
                                    <p:cond delay="0"/>
                                  </p:stCondLst>
                                  <p:childTnLst>
                                    <p:anim to="" calcmode="lin" valueType="num">
                                      <p:cBhvr>
                                        <p:cTn id="45" dur="1"/>
                                        <p:tgtEl>
                                          <p:spTgt spid="9">
                                            <p:txEl>
                                              <p:pRg st="0" end="0"/>
                                            </p:txEl>
                                          </p:spTgt>
                                        </p:tgtEl>
                                        <p:attrNameLst>
                                          <p:attrName/>
                                        </p:attrNameLst>
                                      </p:cBhvr>
                                    </p:anim>
                                    <p:set>
                                      <p:cBhvr>
                                        <p:cTn id="46"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p:cTn id="58"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59"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60" dur="1000"/>
                                        <p:tgtEl>
                                          <p:spTgt spid="1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xit" presetSubtype="0" fill="hold" grpId="0" nodeType="clickEffect">
                                  <p:stCondLst>
                                    <p:cond delay="0"/>
                                  </p:stCondLst>
                                  <p:childTnLst>
                                    <p:anim to="" calcmode="lin" valueType="num">
                                      <p:cBhvr>
                                        <p:cTn id="64" dur="1"/>
                                        <p:tgtEl>
                                          <p:spTgt spid="10">
                                            <p:txEl>
                                              <p:pRg st="0" end="0"/>
                                            </p:txEl>
                                          </p:spTgt>
                                        </p:tgtEl>
                                        <p:attrNameLst>
                                          <p:attrName/>
                                        </p:attrNameLst>
                                      </p:cBhvr>
                                    </p:anim>
                                    <p:set>
                                      <p:cBhvr>
                                        <p:cTn id="65"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P spid="10" grpId="0" build="allAtOnce"/>
      <p:bldP spid="3" grpId="0"/>
      <p:bldP spid="5" grpId="0"/>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sonal\AppData\Local\Microsoft\Windows\Temporary Internet Files\Content.IE5\JCL1TLDK\MP900437185[1].jpg"/>
          <p:cNvPicPr>
            <a:picLocks noChangeAspect="1" noChangeArrowheads="1"/>
          </p:cNvPicPr>
          <p:nvPr/>
        </p:nvPicPr>
        <p:blipFill>
          <a:blip r:embed="rId3" cstate="print">
            <a:lum bright="30000"/>
          </a:blip>
          <a:srcRect/>
          <a:stretch>
            <a:fillRect/>
          </a:stretch>
        </p:blipFill>
        <p:spPr bwMode="auto">
          <a:xfrm>
            <a:off x="2279469" y="0"/>
            <a:ext cx="6864531" cy="6858000"/>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467544" y="0"/>
            <a:ext cx="8229600" cy="1143000"/>
          </a:xfrm>
        </p:spPr>
        <p:txBody>
          <a:bodyPr>
            <a:noAutofit/>
          </a:bodyPr>
          <a:lstStyle/>
          <a:p>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pitchFamily="18" charset="0"/>
                <a:ea typeface="Tahoma" pitchFamily="34" charset="0"/>
                <a:cs typeface="Tahoma" pitchFamily="34" charset="0"/>
              </a:rPr>
              <a:t>Conclusión</a:t>
            </a:r>
            <a:endParaRPr lang="es-MX"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Rockwell" pitchFamily="18" charset="0"/>
              <a:ea typeface="Tahoma" pitchFamily="34" charset="0"/>
              <a:cs typeface="Tahoma" pitchFamily="34" charset="0"/>
            </a:endParaRPr>
          </a:p>
        </p:txBody>
      </p:sp>
      <p:sp>
        <p:nvSpPr>
          <p:cNvPr id="3" name="2 Marcador de contenido"/>
          <p:cNvSpPr>
            <a:spLocks noGrp="1"/>
          </p:cNvSpPr>
          <p:nvPr>
            <p:ph idx="1"/>
          </p:nvPr>
        </p:nvSpPr>
        <p:spPr>
          <a:xfrm>
            <a:off x="0" y="1214422"/>
            <a:ext cx="8604448" cy="5643578"/>
          </a:xfrm>
        </p:spPr>
        <p:txBody>
          <a:bodyPr>
            <a:noAutofit/>
          </a:bodyPr>
          <a:lstStyle/>
          <a:p>
            <a:r>
              <a:rPr lang="es-MX"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La sociedad hoy en día es injusta consigo misma, cayendo en el extremo con caprichos anti-ecológicos tales como el desperdicio de fondos  en campañas ilimitadas, con ello se despertó nuestro interés en el bien común, tanto de la comunidad como del ambiente, intentando lograr un cambio con nuestro proyecto.</a:t>
            </a:r>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ersonal\AppData\Local\Microsoft\Windows\Temporary Internet Files\Content.IE5\K6ARQYP3\MC900437332[1].jpg"/>
          <p:cNvPicPr>
            <a:picLocks noChangeAspect="1" noChangeArrowheads="1"/>
          </p:cNvPicPr>
          <p:nvPr/>
        </p:nvPicPr>
        <p:blipFill>
          <a:blip r:embed="rId2" cstate="print">
            <a:lum bright="40000"/>
          </a:blip>
          <a:srcRect/>
          <a:stretch>
            <a:fillRect/>
          </a:stretch>
        </p:blipFill>
        <p:spPr bwMode="auto">
          <a:xfrm>
            <a:off x="0" y="457200"/>
            <a:ext cx="6406896" cy="6400800"/>
          </a:xfrm>
          <a:prstGeom prst="rect">
            <a:avLst/>
          </a:prstGeom>
          <a:noFill/>
        </p:spPr>
      </p:pic>
      <p:sp>
        <p:nvSpPr>
          <p:cNvPr id="3" name="2 Marcador de contenido"/>
          <p:cNvSpPr>
            <a:spLocks noGrp="1"/>
          </p:cNvSpPr>
          <p:nvPr>
            <p:ph idx="1"/>
          </p:nvPr>
        </p:nvSpPr>
        <p:spPr>
          <a:xfrm>
            <a:off x="428596" y="1071546"/>
            <a:ext cx="8229600" cy="4525963"/>
          </a:xfrm>
        </p:spPr>
        <p:txBody>
          <a:bodyPr>
            <a:normAutofit/>
          </a:bodyPr>
          <a:lstStyle/>
          <a:p>
            <a:pPr algn="r">
              <a:buNone/>
            </a:pPr>
            <a:r>
              <a:rPr lang="es-ES" sz="3600" b="1" dirty="0" smtClean="0">
                <a:latin typeface="Tahoma" pitchFamily="34" charset="0"/>
                <a:ea typeface="Tahoma" pitchFamily="34" charset="0"/>
                <a:cs typeface="Tahoma" pitchFamily="34" charset="0"/>
              </a:rPr>
              <a:t>   el cual puede ser utilizado en las mismas pero aportando un beneficio o simplemente sin dañar a nuestra ciudad. </a:t>
            </a:r>
            <a:br>
              <a:rPr lang="es-ES" sz="3600" b="1" dirty="0" smtClean="0">
                <a:latin typeface="Tahoma" pitchFamily="34" charset="0"/>
                <a:ea typeface="Tahoma" pitchFamily="34" charset="0"/>
                <a:cs typeface="Tahoma" pitchFamily="34" charset="0"/>
              </a:rPr>
            </a:br>
            <a:r>
              <a:rPr lang="es-ES" sz="3600" b="1" dirty="0" smtClean="0">
                <a:latin typeface="Tahoma" pitchFamily="34" charset="0"/>
                <a:ea typeface="Tahoma" pitchFamily="34" charset="0"/>
                <a:cs typeface="Tahoma" pitchFamily="34" charset="0"/>
              </a:rPr>
              <a:t>Dichas campañas causan daños   al medio ambiente y a la imagen de nuestra comunidad. </a:t>
            </a:r>
            <a:endParaRPr lang="es-MX" sz="3600" b="1" dirty="0" smtClean="0">
              <a:latin typeface="Tahoma" pitchFamily="34" charset="0"/>
              <a:ea typeface="Tahoma" pitchFamily="34" charset="0"/>
              <a:cs typeface="Tahoma" pitchFamily="34" charset="0"/>
            </a:endParaRPr>
          </a:p>
          <a:p>
            <a:pPr algn="r"/>
            <a:endParaRPr lang="es-MX"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rsonal\AppData\Local\Microsoft\Windows\Temporary Internet Files\Content.IE5\JCL1TLDK\MP900432764[1].jpg"/>
          <p:cNvPicPr>
            <a:picLocks noChangeAspect="1" noChangeArrowheads="1"/>
          </p:cNvPicPr>
          <p:nvPr/>
        </p:nvPicPr>
        <p:blipFill>
          <a:blip r:embed="rId3" cstate="print"/>
          <a:srcRect/>
          <a:stretch>
            <a:fillRect/>
          </a:stretch>
        </p:blipFill>
        <p:spPr bwMode="auto">
          <a:xfrm>
            <a:off x="-1" y="1071546"/>
            <a:ext cx="8679681" cy="5786454"/>
          </a:xfrm>
          <a:prstGeom prst="rect">
            <a:avLst/>
          </a:prstGeom>
          <a:ln>
            <a:noFill/>
          </a:ln>
          <a:effectLst>
            <a:outerShdw blurRad="292100" dist="139700" dir="2700000" algn="tl" rotWithShape="0">
              <a:srgbClr val="333333">
                <a:alpha val="65000"/>
              </a:srgbClr>
            </a:outerShdw>
          </a:effectLst>
        </p:spPr>
      </p:pic>
      <p:sp>
        <p:nvSpPr>
          <p:cNvPr id="3" name="2 Marcador de contenido"/>
          <p:cNvSpPr>
            <a:spLocks noGrp="1"/>
          </p:cNvSpPr>
          <p:nvPr>
            <p:ph idx="1"/>
          </p:nvPr>
        </p:nvSpPr>
        <p:spPr>
          <a:xfrm rot="20615437">
            <a:off x="-551829" y="1962781"/>
            <a:ext cx="7834306" cy="2579254"/>
          </a:xfrm>
        </p:spPr>
        <p:txBody>
          <a:bodyPr>
            <a:normAutofit fontScale="85000" lnSpcReduction="20000"/>
          </a:bodyPr>
          <a:lstStyle/>
          <a:p>
            <a:pPr marL="187325" indent="-104775">
              <a:buNone/>
            </a:pPr>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MX" sz="6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De un pequeño </a:t>
            </a:r>
          </a:p>
          <a:p>
            <a:pPr marL="187325" indent="-104775">
              <a:buNone/>
            </a:pPr>
            <a:r>
              <a:rPr lang="es-MX" sz="6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a:t>
            </a:r>
            <a:r>
              <a:rPr lang="es-MX" sz="6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i</a:t>
            </a:r>
            <a:r>
              <a:rPr lang="es-MX" sz="6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nterés comienza</a:t>
            </a:r>
          </a:p>
          <a:p>
            <a:pPr marL="187325" indent="-104775">
              <a:buNone/>
            </a:pPr>
            <a:r>
              <a:rPr lang="es-MX" sz="6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un </a:t>
            </a:r>
            <a:r>
              <a:rPr lang="es-MX" sz="6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Tahoma" pitchFamily="34" charset="0"/>
                <a:cs typeface="Tahoma" pitchFamily="34" charset="0"/>
              </a:rPr>
              <a:t>GRAN</a:t>
            </a:r>
            <a:r>
              <a:rPr lang="es-MX" sz="6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cambio…</a:t>
            </a:r>
            <a:endParaRPr lang="es-MX" sz="6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set>
                                      <p:cBhvr>
                                        <p:cTn id="12" dur="228" fill="hold">
                                          <p:stCondLst>
                                            <p:cond delay="0"/>
                                          </p:stCondLst>
                                        </p:cTn>
                                        <p:tgtEl>
                                          <p:spTgt spid="3">
                                            <p:txEl>
                                              <p:pRg st="0" end="0"/>
                                            </p:txEl>
                                          </p:spTgt>
                                        </p:tgtEl>
                                        <p:attrNameLst>
                                          <p:attrName>style.rotation</p:attrName>
                                        </p:attrNameLst>
                                      </p:cBhvr>
                                      <p:to>
                                        <p:strVal val="-45.0"/>
                                      </p:to>
                                    </p:set>
                                    <p:anim calcmode="lin" valueType="num">
                                      <p:cBhvr>
                                        <p:cTn id="13"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nodeType="with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set>
                                      <p:cBhvr>
                                        <p:cTn id="19" dur="228" fill="hold">
                                          <p:stCondLst>
                                            <p:cond delay="0"/>
                                          </p:stCondLst>
                                        </p:cTn>
                                        <p:tgtEl>
                                          <p:spTgt spid="3">
                                            <p:txEl>
                                              <p:pRg st="1" end="1"/>
                                            </p:txEl>
                                          </p:spTgt>
                                        </p:tgtEl>
                                        <p:attrNameLst>
                                          <p:attrName>style.rotation</p:attrName>
                                        </p:attrNameLst>
                                      </p:cBhvr>
                                      <p:to>
                                        <p:strVal val="-45.0"/>
                                      </p:to>
                                    </p:set>
                                    <p:anim calcmode="lin" valueType="num">
                                      <p:cBhvr>
                                        <p:cTn id="20" dur="228" fill="hold">
                                          <p:stCondLst>
                                            <p:cond delay="228"/>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228"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2" dur="78" decel="50000" autoRev="1" fill="hold">
                                          <p:stCondLst>
                                            <p:cond delay="228"/>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68" fill="hold">
                                          <p:stCondLst>
                                            <p:cond delay="43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nodeType="with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set>
                                      <p:cBhvr>
                                        <p:cTn id="26" dur="228" fill="hold">
                                          <p:stCondLst>
                                            <p:cond delay="0"/>
                                          </p:stCondLst>
                                        </p:cTn>
                                        <p:tgtEl>
                                          <p:spTgt spid="3">
                                            <p:txEl>
                                              <p:pRg st="2" end="2"/>
                                            </p:txEl>
                                          </p:spTgt>
                                        </p:tgtEl>
                                        <p:attrNameLst>
                                          <p:attrName>style.rotation</p:attrName>
                                        </p:attrNameLst>
                                      </p:cBhvr>
                                      <p:to>
                                        <p:strVal val="-45.0"/>
                                      </p:to>
                                    </p:set>
                                    <p:anim calcmode="lin" valueType="num">
                                      <p:cBhvr>
                                        <p:cTn id="27" dur="228" fill="hold">
                                          <p:stCondLst>
                                            <p:cond delay="228"/>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Administrador\Configuración local\Archivos temporales de Internet\Content.IE5\SMJH29RI\MM900285285[1].gif"/>
          <p:cNvPicPr>
            <a:picLocks noChangeAspect="1" noChangeArrowheads="1" noCrop="1"/>
          </p:cNvPicPr>
          <p:nvPr/>
        </p:nvPicPr>
        <p:blipFill>
          <a:blip r:embed="rId2" cstate="print"/>
          <a:srcRect/>
          <a:stretch>
            <a:fillRect/>
          </a:stretch>
        </p:blipFill>
        <p:spPr bwMode="auto">
          <a:xfrm rot="20163256">
            <a:off x="402319" y="-7740"/>
            <a:ext cx="1656184" cy="2333714"/>
          </a:xfrm>
          <a:prstGeom prst="rect">
            <a:avLst/>
          </a:prstGeom>
          <a:noFill/>
        </p:spPr>
      </p:pic>
      <p:pic>
        <p:nvPicPr>
          <p:cNvPr id="1028" name="Picture 4" descr="http://1.bp.blogspot.com/_Gr362EkUpZk/TIJLGU4jEOI/AAAAAAAAAN0/el5gxJsRaDY/s1600/10-consejos-que-no-debes-olvidar-para-ser-ecologico.jpg"/>
          <p:cNvPicPr>
            <a:picLocks noChangeAspect="1" noChangeArrowheads="1"/>
          </p:cNvPicPr>
          <p:nvPr/>
        </p:nvPicPr>
        <p:blipFill>
          <a:blip r:embed="rId3" cstate="print"/>
          <a:srcRect/>
          <a:stretch>
            <a:fillRect/>
          </a:stretch>
        </p:blipFill>
        <p:spPr bwMode="auto">
          <a:xfrm>
            <a:off x="5162550" y="0"/>
            <a:ext cx="3981450" cy="4000501"/>
          </a:xfrm>
          <a:prstGeom prst="rect">
            <a:avLst/>
          </a:prstGeom>
          <a:noFill/>
        </p:spPr>
      </p:pic>
      <p:pic>
        <p:nvPicPr>
          <p:cNvPr id="1030" name="Picture 6" descr="http://3enlaescaladekinsey.files.wordpress.com/2009/12/huella_ecologica.jpg?w=479&amp;h=472"/>
          <p:cNvPicPr>
            <a:picLocks noChangeAspect="1" noChangeArrowheads="1"/>
          </p:cNvPicPr>
          <p:nvPr/>
        </p:nvPicPr>
        <p:blipFill>
          <a:blip r:embed="rId4" cstate="print"/>
          <a:srcRect/>
          <a:stretch>
            <a:fillRect/>
          </a:stretch>
        </p:blipFill>
        <p:spPr bwMode="auto">
          <a:xfrm>
            <a:off x="0" y="2600325"/>
            <a:ext cx="4314825" cy="4257675"/>
          </a:xfrm>
          <a:prstGeom prst="rect">
            <a:avLst/>
          </a:prstGeom>
          <a:noFill/>
        </p:spPr>
      </p:pic>
      <p:sp>
        <p:nvSpPr>
          <p:cNvPr id="2" name="1 Rectángulo"/>
          <p:cNvSpPr/>
          <p:nvPr/>
        </p:nvSpPr>
        <p:spPr>
          <a:xfrm>
            <a:off x="0" y="1628800"/>
            <a:ext cx="9144000" cy="4339650"/>
          </a:xfrm>
          <a:prstGeom prst="rect">
            <a:avLst/>
          </a:prstGeom>
        </p:spPr>
        <p:txBody>
          <a:bodyPr wrap="square">
            <a:spAutoFit/>
          </a:bodyPr>
          <a:lstStyle/>
          <a:p>
            <a:pPr algn="ctr"/>
            <a:r>
              <a:rPr lang="es-MX" sz="138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Freestyle Script" pitchFamily="66" charset="0"/>
              </a:rPr>
              <a:t>Gracias por su Atención</a:t>
            </a:r>
          </a:p>
        </p:txBody>
      </p:sp>
      <p:sp>
        <p:nvSpPr>
          <p:cNvPr id="1026" name="AutoShape 2" descr="data:image/jpg;base64,/9j/4AAQSkZJRgABAQAAAQABAAD/2wCEAAkGBhMSEBUUERIWFBUQFBYUFhYUEhYYFxYXGBUVGRUVFxQXHSYeFxokGhgYHy8hIygqLCwsFR4xNTAqNSYsLyoBCQoKDgwOGg8PGiokHyQpKjAtLywqLCwtLCwsKSwsKSwsLCwsLCwsMC0pLCwsNSwsKSksLCksLCwsLCwsLCkpLP/AABEIAOEA4AMBIgACEQEDEQH/xAAcAAEAAgIDAQAAAAAAAAAAAAAABAUDBwECBgj/xABFEAACAQIEAwQGBwUHAgcAAAABAgMAEQQSITEFBkETIlFhBzJCcYGRFCMzUoKhsRVicpLBJENTY5Oi8HODFjRUo9Hh8f/EABkBAQEBAQEBAAAAAAAAAAAAAAADBAIBBf/EACURAQACAgMAAQQCAwAAAAAAAAABAgMREiExBBMiMlFBcSNhgf/aAAwDAQACEQMRAD8A3jSlKBSlKBSlKBSlKBSlKBSuskgUEsQABckmwA6kk7CoH7aDfZRSSj7yqFT3h5CoYea3oLGlV37UkHrYWUDyaFvyElz8Aaz4TiUclwjd5fWVgVdfDMjAMPiKCVSsc86opZjYKLk+AqAuGefWUsiHaIEqSPGVhr+AG3jm6BIn4tCjZXmjRvBpFU/Im9ZsPikkGZGVx4qwYfMV1w2CSMWRFQeCqFHyFYMRweNjmC5H/wASPuv/ADDceRuPKgnUqDh8QysI5Tcm+RwLB7C5BHsuBrbYgEjYhcfaPOe4xSL76+tJ/AdlT97c9LCzEJWJx8cf2kiJf77hf1NdcNxSGQ2jljc+CSKx+QNcYXhUUZukahju1ruf4na7N8TXfFcPjkFpI1cD7yg28xcaGgkUqsMLwaoWkj6xk5nUeMbHVv4WJPgRaxnwTq6hlN1YAgjqDQZKUpQKUpQKUpQKUpQKVwWqu+mSS/YWVP8AFcEg/wDTTTMP3iQPDNQWN6Xqu/YaN9q0kv8AHIcv+mlk/wBtcnl3DdIUHmoyn5jWgsAax4rEKilmNgu/XyAAGpJOgA3JFQv2bImsMzD9yUmVD8WOce/NbyNR0naXEKkydn2S5wpIIkfbMjaZlQeIBvICQLCgkxYIyEPONjdI91TwLdHk89h7PibG1BSgWqNjMCslrizL6rqbMp8Vbp7tjsQRUmuDQU0ReWYRSWIw2V2YbSMSey06FcpYr49mRpV1UbB4PIZCTcyyZzpa3dVVHwVRUmgUpSgquLRCZ0gIuG+sfyRCLAEags1h/CHq0VbVwIxcmwuQATbUgXsL/E/M12oFKUoFqrF+pny+xiCSB92UAswHk6gt70Y+1VnVbzBph2frBaYf9shyPioI9xNBZUrHBiFdQyMGU7MpBB9xGhrJQKUpQKUpQKE0qDxadggRDZ5mEakezcEs/wCFAze9QOtBjP8AaHIP2MZKkf4rg2YHxRToR7RBB0HesbVjw+HVFVVFlQAAeAGgrLQKUpegVgxeDWRbHxuCNGVhsynoR/zSs165oMcAYKA5BIGpAsD52vpUPi3HYcMt5pAtwSB1bKLmw/4K68b47FhYw8zEBmCKFUszMb2VVXUmwJ9wNaN514i00xcSXEzykMbhTHmZYgLEEjLpYb2OhIIqOTJx1EepZMnGOm9eF8cgxCkwyK+W1wN1ve1wdRsan1838u8wvCW7GQxZyoYrYNpfKG0N1uehH5Ct/wDL/GExWGjmTaRbkdVYaOp8CGBFvKmPJy6n15iy8/7WNKXri9WWc0ri9c0ClKUClKUCsGNgzxun31ZfmCP61npQVg4TlAaNgkuVQzAd2QgD7Rfa9+jDoalYPGZ7gjK6aOt72PQg9VO4PXyIIEmq3iy9nadf7r7T96L2/fl9cde6QPWNBZUrgGuaBSlKBVaBnxZ8IIhb+KVjf4hY1/nNWVV3C9ZcSf8AOA+CwQ/1zfOgsaUpQDWqfSrzDiEnESApHk3LHLLm9ZbC17WA30tfS9bVNaF9IOGyY2eMA6uZLnUkSICpte5tdl1/+az598UPkTMU6dOWebpoXzFyhsdXY9m6kADOiltRocwGhFgfWFez5H50naeOPESGZMVfIzKgdHyFwLqFBRgrWGW9/KtR8O4c8pRYwQzMouUsFVmVc5cajvG3XTbe1bU9GfKkyyrNiIJIuzUlS9kLNcqoMd81srMdQNQu9hUq1tW0cfNpY+e4149D6SOFSSwxSRrn+juzMozXytGylhY7jwsTYnatM8RwUjSoFFmkJyBnB7y2CojEmx2sNgWGwvb6TlnVRdiFHiSAPzqn+k4JJWmATtHtmkWMsxsLDvAHoPyFVtjjnz2pkx1tO5lotOVsUkfbrBL2ViR2ffCgKGu5UhltqbkaW13rafok+k/RpBMGESuOwzoVNit3yggEpcgg+Jbwq25S4vEmCgRz2brGoZWRlynre401r0cOIVxdGDDxUg/pXdaxvcS6rjrFtxLX/PXOM6TtBh5DEIFVpXVUaRiylgiZswUBcpN1v3h414jmPnKaYhu0LsEU/VtaNQq95lQ5bsTc3tuwF9FFew9JvK0rydvh4ZJSyd7IQxVhkUWjuCQVHQHVL6E1qXiPDHiLLKGLKbX7O91ABY5jqCpyi2nUXFZ7Uta08p6Ryc9z+myvRdzHiWxAhYF42Q3szFYrWIJBva5J1v3s+5sK22K+fOR8NnxeHiIPfkQ3BykZBnZtwQcotca6mvoMVXB5MKfHmZr25pSlaGgpSlApSlArq63FjqDXalBXcCY9iEJv2LPF52jdkUnzKhT8asareFfaYkeE/wCsEDH8yasqBSlQ8diyCqR6ySXy32UC2Z2t0Fxp1JA0vcB3xfEY4rZ2sW9VQCzN45UUFm+AqFwOfM2IOVl+vuA65WsYYTe3S5vUzB4BY7nVnb1naxZveeg8FFgOgFcw4PLK730kVBa2xXPc38wVH4aCTXBNdZXyqSdgCT7hWnOaPShI02WJ3RFawEVw5F7jNfVm02U2set6nfJFP424veKetq4rj+GjkEcmIiSRrWR5UDG+g7pN9TXkfSLyZiMbJFJh2QhEKMjvlFmZSHVgrA6Xv7ha+1a2xXMaySlpO80mkmfs9WCBF0UHMbAqTttYaknanov4gXwhjZwxhK5VuxKxuoKi7EkrmDhfALb2alXL9SeFoSi8ZJmspHLXIsUGDMM6rK8pLTMSSGYgLZSbEKFAA22vXm8X6QZkzYXDyJNIrmOPEG7Z10CDLbKZbnKXPdNs3W1PSnzoVJwcDWNvr2G9iLiIHpcWLeRA6mvCcF4aZnyhgmh7zePRQAQST5eBrzLk19tWT5HyprP0sb2GK4p9HA7ZpJ55AHbM9+tvWItGlw1gq65TpuaqU5nxGa5KEa9zIMut7XIs5tp7QvapPFuCCMh7vJnLZ2axtbKEHdACjL3QNu6AKwwYZS4ViFGbKx07utmO9tKy2570zX+pvUdMMnNmI1+z1tb6s6W3A73XbW++lqueDceMveVHjcEgslytwub1xqNOjC3S5rrDyvFNArrJ3mAJ0BCk5TlYDUEDQ9bm9uh81IkuGdguhFs8baqw0Ivb3ghgQRcEHWvdXr3Ln/Ljndu4bHbmqcoIrqrSMEOINvqlPrOUtZmtoDoLkEiwN7HjvI8M2CMEIEbJZ4XubiUA5XZtS1yTmO5zGtccI4qjyNGpkyspkVZmuwN7uEYbpvub3HmQPY8mc22xX0KRgQUzRNmF1YHvwsL3GhVhfxI8K04sm542fRw5+f22dPR5yPicHPJNiGRQYzEqI5fN3lbOxygC2XQb943tXs4OP4d5eyTERNIL/VrKhfTfug30tVF6SeINHg8qPleZitszKxUKzNZlII2W5vsT41qPDcfWOVSlkaHKY8gj0kAK7MBl7pAB6ahgRt7bJ9OYpWFZvGLVYfRArmtLcu+lCVJ8sju6MwBWY3bvEHu21U97QHu2B2tpuTDTh0V1vZ1DC4sbEXFx0qlMkX/jStLxbxlpSlVdlKUoFDSofFMWY4yV1diEjB6u2i38hufJSelBh4LqJX/xJ5D8EPZD8oxVlVXwEZI+wY3bDBUud3S31chA6kCx6ZlerSgVW8JGcvMf7xiqeUaEqtvInM//AHB4VLx0+SJ3+4jN8lJ/pWPhMOSCJfuxovyUCgl0pSg6yLcEeOlfPHNfBxDNKkZfLG7rmkAU3uCGuNlOwJ3Avpevok157mrkyHGhS90eP1ZEte33WuCCt/iOhFzUstJt4jmx8469aD4Dwpp8RHEq5n7Qet6hCoS6lBq4OWxI71q3FwjEJwvBlGwk0ZAZi5yyrI+uXPLF6l9B3lUAaV5vkfkTGx4+KSeHs0wxYliyMjkxlAIwrE6h7hjawBG+lek9MmLKcMyj+9miQ+4ZpLf7KV3rc+uKfbSbTHbTgmeaRnc5nkYu7eJY3Y/M1ecLX6yML99LfzCqXho7t/H+lX/AMOXmBvYRWckdT7C/Egn3LWa0a7fGrE73LYMShgQwuGBBB2IO4NUHMMMcFnWRnlKhUjdUdQiq63a4FkBYG5uSUAF9SLSOaq7jWBSb1WAmCiwzgErmO6nW2rWPjTe4fQmZmqrHE1wuIjYM2SVQZo1DAI1spAD97RiWAIBsLAkGqzifEg802R7rK4OmYBlFilwwB0sBr1WvVcf7Eoe2BuQLMqXfQ2B0FrXa1mIHet7tdYpMuo2/Q15qYY83KnUeJb494gCuoDBiCTbQg6C9luRqQL6kXsTVlh1dsUk+bITCsiBXzAHRWAPTXK2nXTe9Uqy5119xrNyxiSJHjNz3bjXRbNqB4Al76eFLxqNwVmdbba4tjE4lgzEMLPKWXVlURLHINyk0tgbG47oa40OhrTnMfCGw2IkjZMjFgQF1VVZGsuU66E2zEA6MRuK3f6Op82FZT/dysB7iFf8AVjXj/SFyVjJcc82HhMq4hYx3WRQrKuS0mYj35vA20tro3NqRaPX1LTzxxaI7eL5d4UJZESQvlZlTNGAzZi24vuB1G+UnravorDRBUVRqFAUX3sBavO8ocjxYIFrmSVwMztbu6C6RgAWW9z4nS5NhXp7V7ipNdzKmHHwjv0pSlWWKUpQKhR4Zml7STZLrGt72vo0h/eOw8Bf7xAm0oK3GdzERP0kzQt8QXjJ9xVlH/Vqyqt4/pDm/w3ik+CSox/IEfGrEUGLGYfPG6ffVl/mBH9aw8Hnz4eJju0aE+Ryi4+d6mVW8O+rkkiO1zLH5q7XcfhkJ9wdKCypSlAqn5m5jXBwh2RpC7iNES12YhjbMSAoAViSegq1lkCqSdgLn3DetIc0c8PiJWRszIWGSIi0YUWN2uMxOUhjvo26i9Ry5OPUep5L8Ye34T6TQ8yx4iFYhJbK6S5wL2HeBVdATqQTa4JAFyI/puQnhyEbJiYyfcUlX9WHzrUuGx0hkWxKhja+RmCl8zItgNFN7hVBsCSBpW18dB9J4OuDhgnkKwxr2ix5EV4ipLAzFSwzKfVB3tXOOb61dOk2yVmJaowLdwf8AOpq95ZxoWSRSbZuzt7+8LfnXmeHzXQeRIrtNiDG+deoHzVlYfG6ivL13DBfFrttBZahY/AiRg4bI6iykA6a6klGUnSy77e+oGN4zaESRZWzkAHUixBPQjwtVRh+YMQxZSosUIzRqbqcuhFidz8r+VQiJnuHkzMs3MfMMgfskdwIwVdjlBkY7+qBYDVdLdfI1VOwZPeKg8QnFwBuL/nWeFrIL+H/3Vq1T42tado+Bk1I+NZuG4sJix4SDJ8TYg/MD51DwLXLH/mutV3EJ+8x8P6CqTTddNVMP28X0N6LGvh5m8cQR/LFFf9bfCuONekkRzmKCES9mTnZpcg0IBygKxPtC5tqulxrUHl6H6Jwk4WeCdA8coMpj7RWM2bU9kWZPWA7wFrVqfF4qUOVJLBRkLIjKCwVSyrdRoNTYgXC7a1xaL1rFaNNuWKkRD6C5W5mXGxswRo3jYJIjEHKxUMLMNGUgggj8jV3WieXOeJIJQsd0UtnaIKDE4ZS2lgWXS9rfcAuVFbxw04dFZTdXAYHxBFwflXeLJy6n1XHflH+2WlKiYySRSGRQ6j1k2f3ob2J/dO/iNjZRLpWLD4hXUMpuDt/UWOoIOhB2IrLQKUpQVvMf/lZR4rlHvJAH5mrIVW8a1EadZJ4/kjdq3+2M/OrEUHNRcbhM4BByuhzI1r5Ta2o6gjQjqD0NiJVV/GmJRYwSDO4juOikFpCD0PZq9j42oMeA48jgB/q2YkLmPdksbZonNg6ncdbEGwuL2lYpMKjJkKqVtbKVBW3QZTpaosPBIUYMiZbagKzhf5Acv5UErEw50ZSSAylSVNiLi1wRsfOtEc18jS4Z3L5SsrsIyDdnW1209i2hAJ3NgPHfgqPi8BHKLSIrgagOoYDS1wCKlkx8/wC0smOLw+ZI8AUYbgKTe63Nwe7oTY5b9et9+n0ByFx04vApIy5XT6uQAAKXQDMy6num99dd66Yv0c4CRWBwyrnIYmMsjAjN6pU931mvbe+tRX5kwHC1GGjBHZC5SMXsWI1klchc7Xv3mubGvKxNO7S4x0nH+U9NZekrlU4HGGVFthsYxZSNo5Tq8Z8AdWHkSPZrzEoDCx//ACvoAcRwfFI5cOwLqUUujqVNmvZlJ6qw9ZdiB4i+k+YuVZMH2jx558LHK0XbhPVK2uHtuATkL6DMjCqbie4dzSLdwpIMdLBcA3U7qwzI3vU9fPQ1KxXE+1TOmkgIVkFiAgXusgtcKLWtrb43MaPEqdmB+Nd0yXGawF9Tp+tcTSPUJxR6z4ThuIlAZhdWOa7lcxy6DVu8Bb3Xt5VzxPByoui3Lad0g28dKmS8bUCym9hYa3Hlr1qtm4kW1qUWsyfW4+IbSdnHb2j06393lXovRTyYcdjBJIv9nwrB5CRo7ixSLz1szeQ/eFOC8szYvLLKWiwxkSNp8l1GYkAgEi63sC2oBYX0vbdiYrB8KhigAKKc2UKrOxtq7uQLkkkXY7lhV4t1uW7FM2jlMahn5y4z9FwUsuTOQMirYEF3ORM2o7uYi+t7V884jCNI5JNy/eNkt9YxBdsoNhc/p06byTmvAcRU4WQEicWCSLo5BJssiEqHGUMLNcXUjWpGE9G/D0UD6OHsxa8jO7EkW1ZjqALWB0Fgd9a4tE37rL3JScn4z01Ny3yRLiXAjC/VOme7WZFJfU7Zr22BB28a31gcMI40QEkIoW7G5Nha5rrhOHRxAiKNEB3yIq3ttewqTXuPHx7n13jxRQpSlVVVmJHYyCQepIQso6KxsFl+dlbyIPsm9nWPEQK6srC6uCpHiCLEfKovBpi0QDm7xlo2PUsjFcx/iADfioJ1KVD4hiyoAQAyObIp2v1ZvBRuT8NyLhhj+sxRPs4dcg85Hys38qBf9Rqsqj4HCCNAoN7XJJ3ZiSWY+ZYk/GpFAqtxOuLhHRYp3/FmgUH5O3zqyqtxvdxMDdGEsXxZVkB/9k/OgsqUpQKUpQcGtE804d4JJ1aVHPbOzEAkOXkZmFjbK6xkXAuO7Y71vY1oT0gcNkhxh3C9s0gJGhzPmDmwtYlmX3ht7kVl+RETqJ/bP8j8VLy/x14Zs+axktGZEdhMscli3ZrmA21uQ1jqDcgnenK/MeCniSLDSIezjy9jYqyqoUG8TgNbUC9rG9aAXhBsWYNl0bvWsBoQbg66HbrcHYg1sXkDkXE/SYMXJaKJMzWYuJWsrRhDHYZV1vqToBprp7jv3qsJ4clvxiOnoeYPQ3w/FEsqNh3OuaAhVJ8TEQU+QFeF456Cjh42lGMzopUZTDlbvOq+tmI0vf1elbN545x+gRRlY+0eZiigsVUWUlmYgG9tO7ub+Rrw/EvSu2IwxhbDlJZAoHZOsmY2voujL3htqbEb1abRHTTzrFtSw8O9Akq6S45beCQE29xZx+lew4J6JMDhyGdWxDjW8xBW/lEoCn4g1r+D0jYqbFGRZXJH2cfdVUzXzIUF1e332BPdBst7DaXJfMzYuJhKuWWEqHsCFYMt1degvqLAmxU+NcVyVm81/lKn0rW6jtn5h5hweGjKYqSNQ6W7IjMzoe7lESgllOo0Ft60TzHxtppRlbN2P1SSO79qY1zsAyZjddfWyhtFzG4Nve+kPkjEtiZcXFaSMorFQX7VCi5cqIAcwNr6W9Y6dTrV+Dki6hrEt6o3ubHrobA939evGS+p1bxxmyT+Mx09Dy9C+I7NElRGeVcrG69mQ8Txsct7sTnsDYEhBfWt/Cvnzkzh0k+Lyi5VpELEajRgS4uMpyhfzFtq+gxXPx4iOWv26+P505pSla2kpSlAqtwBtiMQvi0cn80YT9Yj86sqo/2ckuLmL3IVIUK53CkjtWOZAQG0dd70E2fiozFIh2kgNiFPdQ/5j7J7tW8AayYPBFSXds8jDVrWAHRUHsqPmdyTWeGBUUKihVXQBQAB7gNBWSgUpSgVD4rhi8ZyeupDpfbOpuoJ8Dax8mNTKUGHB4oSIGXr0O4INmUjoQQQR4g1mqvmw7RsZIlzZjd47gZjtnQnQPYAWJANhqDrWTC8VikOUOA/VG7rj3xtZh8qCZSsOIxaRi8jqg8XYKPma7wyhlDKbhhcHy+NB3qDxDgsE4tNEj6W7yi9vANuKnUryY36KyLlvDLKJVgQOqqgYDZVFlAGwsNAd7VZAVzSkREePNaUPOnAPpeDkjCq0gGaIsPVkGxBuMpIut9u9rcXFfPvFeHsNSACdLkG2tjlzNsQb+eh8dfp+1eT5l9HkOJU9laBzIZGZF1ckEWY72ub6aeV7WjlpaZi1UM2Kbdx60pwaNGZs2oCg67Kx0vGrb5TnsTpex13G8+TeUzghKWcSPO6klVKgKi5UUAkk9STfUsdBVZyx6MIsK4d37QrqBawzBiQxO7EXtbQe+vbgV5jxzym1v8AhixzHdvS1V0/LuHeYTNChkAK5rbhlym42PdJFz0JFWVKvMRPrRpA4dwKCD7GFI+l1UXte9s29qn0pSI0FKxQYkPmym+Vip0O43GtZa9ClKUCq3gpzCWT/GmYj+FAIlPxEeb8VZOK4ghQkZtJMcin7unek9yrc++w6ipOGgCIqKLKihQPAAWA+VBlpSlApSlApSlArBicDHILSIrjwdQw+RFZ6wYrFrGt2NtbAWJJJ2VVGrHyFBVYnhUOHdZ44Y0CXWTLGo7h9vQbodf4S/lV0pqv7bESeqiRD/NvI/xjQhR/OfdWHCYHEwrlWSKRV9VDG8dh0QOHewHTunSw6UFxSoWH4ldgkiGNzsrEENbco40YeWjDqBU2gUpSgUqvxMzJPGbnJKDGR0D+tGfK4Dr5koKsKBSlKBSlKBXBrmq/jUh7LIps857JfLMDmb8KBm/DQYeWsSskGdWB7SSRzbcZ5GZQR0OUrVtUGXhEZsVvGygKrxnKwUbKejAeDAjyrH9GxK6LPGw/zIDmPvZHUf7aCyqNjMcsdgbln0VFF2c+Cj9SdBuSBUb6JiG9edVH+VDZv5pHcf7akYXhyR3Kglm9Z2JZ297HW3lsOgFB0weEOYySWzsLWGoRdwinrrqT1PkABNpSgUpSgUpSgUpSgGqzho7UmdvaJEQ6LHe2Yeb2zX8Co6VZMNKr+Xj/AGSDyhjB8iEAI+BBHwoLGlKUGDF4RZFyt7wRoVI2ZT0IOoNVuD4+oBWfMrxMUdjG4jLD2g4BUBhZrE6ZquareFfaYk9DOLfCCAH8wR8KB/4kwv8A6mH/AFo7/K96fttW+xSSU9MqEL/qvZPkSfKrG1c0FTPw151+vfILgqkTHusDdXMhALkEAgWC3GoapXD8WWBV7CSPRwNr9GX91tx8RuDUyoeNwRYh0OWRdA1rgjqrDqp/LcUEylQcPxQFgkg7OT7rHRvON9BIPdqOoFTQaDmlKw4nFpGuZ2CjxJtr0A8T5UGVmtVdgh2snbH1QCsQ/dJGaT8RAt+6AfaNcBGn9dSkX3WFmk/jX2U/dOp62FwbOgUpSgUpSgUpSgUpSgUpSgVwTXNV/HZSsDZTYuUjzDde0dULDzAa/wAKDq2NkkJECrYGxkkJy3G+RV1e217qPAnWsOHwOJizZXikDOz5DG8di2rBXzvYFrtqp1Y9NrWKIKoVQAFAAA2AAsAPhXegjYLGh7ggq6+sjWut9jcaEHoRobHqCBJqo4vhyZYCjtGzO0ZKZblDFI9iGUg95FO3j4msx4U59fEzMOoBjS/4o0Vh8CKDJjcfY5I7NKw0XoB957eqv62sLmsuBwnZxhb3tcljuzMSzsfMsSfjXOEwKRiyKFubm25P3mJ1Y+Zuaz0ClKUClKUGLEYVJFKuqsp3DKCPkahjg+X7OaaMeAcOPgJle3uFhVjSgrf2XJ1xc3wWAfmIqy4bhMaNmsWf77szuPGzOSVHkLCptKBSlKBSlKBSlKBSlKBSlKBSlKBVZxdjIPo6gZpkbMWvZE0Baw1LXIsLjYm4tVnUHGYZg4liALKpRlJsHQkGwbowI0vpqQbXuAjvNNAueWRZI1HfPZ5GUdZNCQyjciwsLm5tYzJ+JxILvKi32uw18gOp8hUPELLiFMbRGKNtJC7IWZT6yKqFhqNCSRYHQGpuH4dEhukaITuVRVPzAoI8CNLIJWUqsYPZqwsxLCxkZTqvd0AOtma4F7CxoBSgUpSgUpSgUpSgUpSgUpSgUpSgUpSgUpSgUpSgUpSgUpSgUpSgUpSgUpSgUpSgUpSgUpSgUpSgUpSgUpSgUpSgUpSgUpSgUpSgUpSg/9k="/>
          <p:cNvSpPr>
            <a:spLocks noChangeAspect="1" noChangeArrowheads="1"/>
          </p:cNvSpPr>
          <p:nvPr/>
        </p:nvSpPr>
        <p:spPr bwMode="auto">
          <a:xfrm>
            <a:off x="80963"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pic>
        <p:nvPicPr>
          <p:cNvPr id="1031" name="Picture 7" descr="C:\Documents and Settings\Administrador\Configuración local\Archivos temporales de Internet\Content.IE5\J98HIIFN\MM900300530[1].gif"/>
          <p:cNvPicPr>
            <a:picLocks noChangeAspect="1" noChangeArrowheads="1" noCrop="1"/>
          </p:cNvPicPr>
          <p:nvPr/>
        </p:nvPicPr>
        <p:blipFill>
          <a:blip r:embed="rId5" cstate="print"/>
          <a:srcRect/>
          <a:stretch>
            <a:fillRect/>
          </a:stretch>
        </p:blipFill>
        <p:spPr bwMode="auto">
          <a:xfrm rot="2020726">
            <a:off x="6300192" y="4221088"/>
            <a:ext cx="2173585" cy="2173585"/>
          </a:xfrm>
          <a:prstGeom prst="rect">
            <a:avLst/>
          </a:prstGeom>
          <a:noFill/>
        </p:spPr>
      </p:pic>
    </p:spTree>
    <p:extLst>
      <p:ext uri="{BB962C8B-B14F-4D97-AF65-F5344CB8AC3E}">
        <p14:creationId xmlns="" xmlns:p14="http://schemas.microsoft.com/office/powerpoint/2010/main" val="269847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85852" y="0"/>
            <a:ext cx="7858148" cy="4857760"/>
          </a:xfrm>
          <a:ln/>
        </p:spPr>
        <p:style>
          <a:lnRef idx="0">
            <a:schemeClr val="accent4"/>
          </a:lnRef>
          <a:fillRef idx="3">
            <a:schemeClr val="accent4"/>
          </a:fillRef>
          <a:effectRef idx="3">
            <a:schemeClr val="accent4"/>
          </a:effectRef>
          <a:fontRef idx="minor">
            <a:schemeClr val="lt1"/>
          </a:fontRef>
        </p:style>
        <p:txBody>
          <a:bodyPr>
            <a:normAutofit lnSpcReduction="10000"/>
          </a:bodyPr>
          <a:lstStyle/>
          <a:p>
            <a:pPr algn="r"/>
            <a:r>
              <a:rPr lang="es-MX" sz="4000" dirty="0" smtClean="0">
                <a:latin typeface="Berlin Sans FB" pitchFamily="34" charset="0"/>
              </a:rPr>
              <a:t>Aclaramos y afirmamos la existencia de normas ya establecidas en las campañas políticas publicitarias, que se encuentran en el “Código Federal De Instituciones y Procedimientos Electorales” previamente investigada.</a:t>
            </a:r>
            <a:endParaRPr lang="es-MX" sz="4000" dirty="0">
              <a:latin typeface="Berlin Sans FB" pitchFamily="34" charset="0"/>
            </a:endParaRPr>
          </a:p>
        </p:txBody>
      </p:sp>
      <p:pic>
        <p:nvPicPr>
          <p:cNvPr id="1026" name="Picture 2" descr="C:\Documents and Settings\Judith' xD\Configuración local\Archivos temporales de Internet\Content.IE5\WHNUK0TH\MM900354499[1].gif"/>
          <p:cNvPicPr>
            <a:picLocks noChangeAspect="1" noChangeArrowheads="1" noCrop="1"/>
          </p:cNvPicPr>
          <p:nvPr/>
        </p:nvPicPr>
        <p:blipFill>
          <a:blip r:embed="rId3" cstate="print"/>
          <a:srcRect/>
          <a:stretch>
            <a:fillRect/>
          </a:stretch>
        </p:blipFill>
        <p:spPr bwMode="auto">
          <a:xfrm>
            <a:off x="-324544" y="3524101"/>
            <a:ext cx="4359714" cy="33338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05"/>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 calcmode="lin" valueType="num">
                                      <p:cBhvr>
                                        <p:cTn id="9" dur="500" fill="hold"/>
                                        <p:tgtEl>
                                          <p:spTgt spid="3">
                                            <p:bg/>
                                          </p:spTgt>
                                        </p:tgtEl>
                                        <p:attrNameLst>
                                          <p:attrName>ppt_x</p:attrName>
                                        </p:attrNameLst>
                                      </p:cBhvr>
                                      <p:tavLst>
                                        <p:tav tm="0">
                                          <p:val>
                                            <p:strVal val="#ppt_x-.2"/>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31862_128730623815824_100000366609625_214786_270900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323528" y="1916832"/>
            <a:ext cx="8229600" cy="1143000"/>
          </a:xfrm>
        </p:spPr>
        <p:txBody>
          <a:bodyPr>
            <a:noAutofit/>
          </a:bodyPr>
          <a:lstStyle/>
          <a:p>
            <a:r>
              <a:rPr lang="es-E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oadway" pitchFamily="82" charset="0"/>
              </a:rPr>
              <a:t>“Hacia Una Escuela RRR”</a:t>
            </a:r>
            <a:endParaRPr lang="es-ES"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oadway" pitchFamily="82" charset="0"/>
            </a:endParaRPr>
          </a:p>
        </p:txBody>
      </p:sp>
      <p:sp>
        <p:nvSpPr>
          <p:cNvPr id="12" name="11 Rectángulo"/>
          <p:cNvSpPr/>
          <p:nvPr/>
        </p:nvSpPr>
        <p:spPr>
          <a:xfrm>
            <a:off x="258773" y="3429000"/>
            <a:ext cx="8496237" cy="1569660"/>
          </a:xfrm>
          <a:prstGeom prst="rect">
            <a:avLst/>
          </a:prstGeom>
          <a:noFill/>
        </p:spPr>
        <p:txBody>
          <a:bodyPr wrap="none" lIns="91440" tIns="45720" rIns="91440" bIns="45720">
            <a:spAutoFit/>
          </a:bodyPr>
          <a:lstStyle/>
          <a:p>
            <a:pPr algn="ctr"/>
            <a:r>
              <a:rPr lang="es-ES" sz="9600" b="1" cap="none" spc="0" dirty="0" smtClean="0">
                <a:ln w="31550" cmpd="sng">
                  <a:solidFill>
                    <a:srgbClr val="92D050"/>
                  </a:solidFill>
                  <a:prstDash val="solid"/>
                </a:ln>
                <a:solidFill>
                  <a:srgbClr val="FFFFFF"/>
                </a:solidFill>
                <a:effectLst>
                  <a:outerShdw blurRad="41275" dist="12700" dir="12000000" algn="tl" rotWithShape="0">
                    <a:srgbClr val="000000">
                      <a:alpha val="40000"/>
                    </a:srgbClr>
                  </a:outerShdw>
                </a:effectLst>
                <a:latin typeface="Freestyle Script" pitchFamily="66" charset="0"/>
              </a:rPr>
              <a:t>Recicla, Reutiliza, Reduce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iterate type="lt">
                                    <p:tmPct val="0"/>
                                  </p:iterate>
                                  <p:childTnLst>
                                    <p:animScale>
                                      <p:cBhvr>
                                        <p:cTn id="13" dur="2000" fill="hold"/>
                                        <p:tgtEl>
                                          <p:spTgt spid="2"/>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41" presetClass="exit" presetSubtype="0" fill="hold" grpId="2" nodeType="clickEffect">
                                  <p:stCondLst>
                                    <p:cond delay="0"/>
                                  </p:stCondLst>
                                  <p:iterate type="lt">
                                    <p:tmPct val="10000"/>
                                  </p:iterate>
                                  <p:childTnLst>
                                    <p:anim calcmode="lin" valueType="num">
                                      <p:cBhvr>
                                        <p:cTn id="17" dur="50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p:tgtEl>
                                          <p:spTgt spid="2"/>
                                        </p:tgtEl>
                                        <p:attrNameLst>
                                          <p:attrName>ppt_y</p:attrName>
                                        </p:attrNameLst>
                                      </p:cBhvr>
                                      <p:tavLst>
                                        <p:tav tm="0">
                                          <p:val>
                                            <p:strVal val="ppt_y"/>
                                          </p:val>
                                        </p:tav>
                                        <p:tav tm="100000">
                                          <p:val>
                                            <p:strVal val="ppt_y"/>
                                          </p:val>
                                        </p:tav>
                                      </p:tavLst>
                                    </p:anim>
                                    <p:anim calcmode="lin" valueType="num">
                                      <p:cBhvr>
                                        <p:cTn id="19" dur="50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20" dur="50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21" dur="500" tmFilter="0,0; .5, 0; 1, 1"/>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p:cTn id="2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iterate type="lt">
                                    <p:tmPct val="0"/>
                                  </p:iterate>
                                  <p:childTnLst>
                                    <p:animEffect transition="out" filter="blinds(horizontal)">
                                      <p:cBhvr>
                                        <p:cTn id="35" dur="500"/>
                                        <p:tgtEl>
                                          <p:spTgt spid="12">
                                            <p:txEl>
                                              <p:pRg st="0" end="0"/>
                                            </p:txEl>
                                          </p:spTgt>
                                        </p:tgtEl>
                                      </p:cBhvr>
                                    </p:animEffect>
                                    <p:set>
                                      <p:cBhvr>
                                        <p:cTn id="36"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QAWXI5CASGC9R9CA58214UCAFDH8ZSCAD87CPRCAMVG3O6CAGM5ALZCA89RTMCCAQC10LRCA32OMKZCAEIPA4FCAD4TMICCA1O8WY6CATWTYP2CA77W0KJCAAZXJ73CAYO21L1CAP3TV4ECA7DS9V8.jpg"/>
          <p:cNvPicPr>
            <a:picLocks noChangeAspect="1"/>
          </p:cNvPicPr>
          <p:nvPr/>
        </p:nvPicPr>
        <p:blipFill>
          <a:blip r:embed="rId3" cstate="print">
            <a:lum bright="10000"/>
          </a:blip>
          <a:stretch>
            <a:fillRect/>
          </a:stretch>
        </p:blipFill>
        <p:spPr>
          <a:xfrm>
            <a:off x="5819758" y="0"/>
            <a:ext cx="3324242" cy="4756495"/>
          </a:xfrm>
          <a:prstGeom prst="rect">
            <a:avLst/>
          </a:prstGeom>
          <a:ln>
            <a:noFill/>
          </a:ln>
          <a:effectLst>
            <a:softEdge rad="112500"/>
          </a:effectLst>
        </p:spPr>
      </p:pic>
      <p:sp>
        <p:nvSpPr>
          <p:cNvPr id="2" name="1 Título"/>
          <p:cNvSpPr>
            <a:spLocks noGrp="1"/>
          </p:cNvSpPr>
          <p:nvPr>
            <p:ph type="title"/>
          </p:nvPr>
        </p:nvSpPr>
        <p:spPr/>
        <p:txBody>
          <a:bodyPr>
            <a:noAutofit/>
          </a:bodyPr>
          <a:lstStyle/>
          <a:p>
            <a:pPr algn="l"/>
            <a:r>
              <a:rPr lang="es-MX"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itchFamily="18" charset="0"/>
              </a:rPr>
              <a:t>El Problema</a:t>
            </a:r>
            <a:endParaRPr lang="es-MX"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pitchFamily="18" charset="0"/>
            </a:endParaRPr>
          </a:p>
        </p:txBody>
      </p:sp>
      <p:sp>
        <p:nvSpPr>
          <p:cNvPr id="3" name="2 Marcador de contenido"/>
          <p:cNvSpPr>
            <a:spLocks noGrp="1"/>
          </p:cNvSpPr>
          <p:nvPr>
            <p:ph idx="1"/>
          </p:nvPr>
        </p:nvSpPr>
        <p:spPr>
          <a:xfrm>
            <a:off x="0" y="1700808"/>
            <a:ext cx="8229600" cy="4525963"/>
          </a:xfrm>
        </p:spPr>
        <p:txBody>
          <a:bodyPr/>
          <a:lstStyle/>
          <a:p>
            <a:r>
              <a:rPr lang="es-MX" b="1" dirty="0" smtClean="0">
                <a:solidFill>
                  <a:srgbClr val="C00000"/>
                </a:solidFill>
                <a:latin typeface="Tahoma" pitchFamily="34" charset="0"/>
                <a:ea typeface="Tahoma" pitchFamily="34" charset="0"/>
                <a:cs typeface="Tahoma" pitchFamily="34" charset="0"/>
              </a:rPr>
              <a:t>El uso inadecuado de los fondos económicos en campañas políticas para la publicidad afecta al medio ambiente debido a los materiales utilizados en ella, de la misma manera afecta a nuestra comunidad tanto en imagen como en servicios.</a:t>
            </a:r>
            <a:endParaRPr lang="es-MX" b="1" dirty="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362HZCASNQVKBCAAUW1QACAK08H66CA7CNR58CA06PBCZCA9J7EF5CAJX77OJCAYT08L5CADNPC2BCA095NOUCAEBVSOJCAJ8KAMMCAKM2792CAG79HJ3CA49W1V0CAE9S3X6CAX3PV04CAE21N3C.jpg"/>
          <p:cNvPicPr>
            <a:picLocks noChangeAspect="1"/>
          </p:cNvPicPr>
          <p:nvPr/>
        </p:nvPicPr>
        <p:blipFill>
          <a:blip r:embed="rId3" cstate="print">
            <a:lum bright="20000"/>
          </a:blip>
          <a:stretch>
            <a:fillRect/>
          </a:stretch>
        </p:blipFill>
        <p:spPr>
          <a:xfrm>
            <a:off x="3300412" y="192641"/>
            <a:ext cx="5843588" cy="4136472"/>
          </a:xfrm>
          <a:prstGeom prst="rect">
            <a:avLst/>
          </a:prstGeom>
        </p:spPr>
      </p:pic>
      <p:sp>
        <p:nvSpPr>
          <p:cNvPr id="2" name="1 Título"/>
          <p:cNvSpPr>
            <a:spLocks noGrp="1"/>
          </p:cNvSpPr>
          <p:nvPr>
            <p:ph type="title"/>
          </p:nvPr>
        </p:nvSpPr>
        <p:spPr/>
        <p:txBody>
          <a:bodyPr>
            <a:normAutofit/>
          </a:bodyPr>
          <a:lstStyle/>
          <a:p>
            <a:pPr algn="l"/>
            <a:r>
              <a:rPr lang="es-MX"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Justificación</a:t>
            </a:r>
            <a:endParaRPr lang="es-MX"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
        <p:nvSpPr>
          <p:cNvPr id="3" name="2 Marcador de contenido"/>
          <p:cNvSpPr>
            <a:spLocks noGrp="1"/>
          </p:cNvSpPr>
          <p:nvPr>
            <p:ph idx="1"/>
          </p:nvPr>
        </p:nvSpPr>
        <p:spPr>
          <a:xfrm>
            <a:off x="0" y="1916832"/>
            <a:ext cx="8229600" cy="4525963"/>
          </a:xfrm>
        </p:spPr>
        <p:txBody>
          <a:bodyPr/>
          <a:lstStyle/>
          <a:p>
            <a:r>
              <a:rPr lang="es-MX" b="1" dirty="0" smtClean="0">
                <a:latin typeface="Tahoma" pitchFamily="34" charset="0"/>
                <a:ea typeface="Tahoma" pitchFamily="34" charset="0"/>
                <a:cs typeface="Tahoma" pitchFamily="34" charset="0"/>
              </a:rPr>
              <a:t>La política y sus gastos </a:t>
            </a:r>
            <a:r>
              <a:rPr lang="es-MX" b="1" u="sng" dirty="0" smtClean="0">
                <a:latin typeface="Tahoma" pitchFamily="34" charset="0"/>
                <a:ea typeface="Tahoma" pitchFamily="34" charset="0"/>
                <a:cs typeface="Tahoma" pitchFamily="34" charset="0"/>
              </a:rPr>
              <a:t>innecesarios</a:t>
            </a:r>
            <a:r>
              <a:rPr lang="es-MX" b="1" dirty="0" smtClean="0">
                <a:latin typeface="Tahoma" pitchFamily="34" charset="0"/>
                <a:ea typeface="Tahoma" pitchFamily="34" charset="0"/>
                <a:cs typeface="Tahoma" pitchFamily="34" charset="0"/>
              </a:rPr>
              <a:t> en campañas publicitarias afectan directamente a nuestra comunidad, por ello “La Política por una Comunidad RRR” busca reducir estos daños con la utilización de las RRR y nuevas normas para estas campañas.</a:t>
            </a:r>
            <a:endParaRPr lang="es-MX"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41 Imagen" descr="Medio Ambiente.jpg"/>
          <p:cNvPicPr>
            <a:picLocks noChangeAspect="1"/>
          </p:cNvPicPr>
          <p:nvPr/>
        </p:nvPicPr>
        <p:blipFill>
          <a:blip r:embed="rId3" cstate="print"/>
          <a:stretch>
            <a:fillRect/>
          </a:stretch>
        </p:blipFill>
        <p:spPr>
          <a:xfrm>
            <a:off x="3428992" y="1357274"/>
            <a:ext cx="5500726" cy="5500726"/>
          </a:xfrm>
          <a:prstGeom prst="rect">
            <a:avLst/>
          </a:prstGeom>
        </p:spPr>
      </p:pic>
      <p:sp>
        <p:nvSpPr>
          <p:cNvPr id="5" name="4 CuadroTexto"/>
          <p:cNvSpPr txBox="1"/>
          <p:nvPr/>
        </p:nvSpPr>
        <p:spPr>
          <a:xfrm>
            <a:off x="428596" y="285728"/>
            <a:ext cx="207170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800" dirty="0" smtClean="0">
                <a:latin typeface="Tahoma" pitchFamily="34" charset="0"/>
                <a:cs typeface="Tahoma" pitchFamily="34" charset="0"/>
              </a:rPr>
              <a:t>El Problema</a:t>
            </a:r>
            <a:endParaRPr lang="es-MX" sz="2800" dirty="0">
              <a:latin typeface="Tahoma" pitchFamily="34" charset="0"/>
              <a:cs typeface="Tahoma" pitchFamily="34" charset="0"/>
            </a:endParaRPr>
          </a:p>
        </p:txBody>
      </p:sp>
      <p:cxnSp>
        <p:nvCxnSpPr>
          <p:cNvPr id="7" name="6 Conector recto"/>
          <p:cNvCxnSpPr/>
          <p:nvPr/>
        </p:nvCxnSpPr>
        <p:spPr>
          <a:xfrm rot="16200000" flipH="1">
            <a:off x="1113893" y="1100628"/>
            <a:ext cx="486795" cy="1"/>
          </a:xfrm>
          <a:prstGeom prst="line">
            <a:avLst/>
          </a:prstGeom>
        </p:spPr>
        <p:style>
          <a:lnRef idx="3">
            <a:schemeClr val="accent3"/>
          </a:lnRef>
          <a:fillRef idx="0">
            <a:schemeClr val="accent3"/>
          </a:fillRef>
          <a:effectRef idx="2">
            <a:schemeClr val="accent3"/>
          </a:effectRef>
          <a:fontRef idx="minor">
            <a:schemeClr val="tx1"/>
          </a:fontRef>
        </p:style>
      </p:cxnSp>
      <p:sp>
        <p:nvSpPr>
          <p:cNvPr id="11" name="10 CuadroTexto"/>
          <p:cNvSpPr txBox="1"/>
          <p:nvPr/>
        </p:nvSpPr>
        <p:spPr>
          <a:xfrm>
            <a:off x="285720" y="1285860"/>
            <a:ext cx="221457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800" dirty="0" smtClean="0">
                <a:latin typeface="Tahoma" pitchFamily="34" charset="0"/>
                <a:cs typeface="Tahoma" pitchFamily="34" charset="0"/>
              </a:rPr>
              <a:t>Hipótesis</a:t>
            </a:r>
            <a:endParaRPr lang="es-MX" sz="2800" dirty="0">
              <a:latin typeface="Tahoma" pitchFamily="34" charset="0"/>
              <a:cs typeface="Tahoma" pitchFamily="34" charset="0"/>
            </a:endParaRPr>
          </a:p>
        </p:txBody>
      </p:sp>
      <p:cxnSp>
        <p:nvCxnSpPr>
          <p:cNvPr id="13" name="12 Conector recto"/>
          <p:cNvCxnSpPr/>
          <p:nvPr/>
        </p:nvCxnSpPr>
        <p:spPr>
          <a:xfrm flipV="1">
            <a:off x="2500298" y="928670"/>
            <a:ext cx="1571636" cy="649578"/>
          </a:xfrm>
          <a:prstGeom prst="line">
            <a:avLst/>
          </a:prstGeom>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571472" y="2357430"/>
            <a:ext cx="2143140" cy="369332"/>
          </a:xfrm>
          <a:prstGeom prst="rect">
            <a:avLst/>
          </a:prstGeom>
          <a:noFill/>
        </p:spPr>
        <p:txBody>
          <a:bodyPr wrap="square" rtlCol="0">
            <a:spAutoFit/>
          </a:bodyPr>
          <a:lstStyle/>
          <a:p>
            <a:endParaRPr lang="es-MX" dirty="0"/>
          </a:p>
        </p:txBody>
      </p:sp>
      <p:cxnSp>
        <p:nvCxnSpPr>
          <p:cNvPr id="17" name="16 Conector recto"/>
          <p:cNvCxnSpPr/>
          <p:nvPr/>
        </p:nvCxnSpPr>
        <p:spPr>
          <a:xfrm>
            <a:off x="2500298" y="1721124"/>
            <a:ext cx="1857388" cy="64802"/>
          </a:xfrm>
          <a:prstGeom prst="line">
            <a:avLst/>
          </a:prstGeom>
        </p:spPr>
        <p:style>
          <a:lnRef idx="3">
            <a:schemeClr val="accent3"/>
          </a:lnRef>
          <a:fillRef idx="0">
            <a:schemeClr val="accent3"/>
          </a:fillRef>
          <a:effectRef idx="2">
            <a:schemeClr val="accent3"/>
          </a:effectRef>
          <a:fontRef idx="minor">
            <a:schemeClr val="tx1"/>
          </a:fontRef>
        </p:style>
      </p:cxnSp>
      <p:sp>
        <p:nvSpPr>
          <p:cNvPr id="19" name="18 CuadroTexto"/>
          <p:cNvSpPr txBox="1"/>
          <p:nvPr/>
        </p:nvSpPr>
        <p:spPr>
          <a:xfrm>
            <a:off x="4071934" y="571480"/>
            <a:ext cx="250033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dirty="0" smtClean="0">
                <a:latin typeface="Tahoma" pitchFamily="34" charset="0"/>
                <a:cs typeface="Tahoma" pitchFamily="34" charset="0"/>
              </a:rPr>
              <a:t>Justificación</a:t>
            </a:r>
            <a:endParaRPr lang="es-MX" sz="3200" dirty="0">
              <a:latin typeface="Tahoma" pitchFamily="34" charset="0"/>
              <a:cs typeface="Tahoma" pitchFamily="34" charset="0"/>
            </a:endParaRPr>
          </a:p>
        </p:txBody>
      </p:sp>
      <p:sp>
        <p:nvSpPr>
          <p:cNvPr id="20" name="19 CuadroTexto"/>
          <p:cNvSpPr txBox="1"/>
          <p:nvPr/>
        </p:nvSpPr>
        <p:spPr>
          <a:xfrm>
            <a:off x="4357686" y="1500174"/>
            <a:ext cx="392909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2800" dirty="0" smtClean="0">
                <a:latin typeface="Tahoma" pitchFamily="34" charset="0"/>
                <a:cs typeface="Tahoma" pitchFamily="34" charset="0"/>
              </a:rPr>
              <a:t>Propósitos específicos</a:t>
            </a:r>
            <a:endParaRPr lang="es-MX" sz="3200" dirty="0">
              <a:latin typeface="Tahoma" pitchFamily="34" charset="0"/>
              <a:cs typeface="Tahoma" pitchFamily="34" charset="0"/>
            </a:endParaRPr>
          </a:p>
        </p:txBody>
      </p:sp>
      <p:cxnSp>
        <p:nvCxnSpPr>
          <p:cNvPr id="22" name="21 Conector recto"/>
          <p:cNvCxnSpPr/>
          <p:nvPr/>
        </p:nvCxnSpPr>
        <p:spPr>
          <a:xfrm>
            <a:off x="1357290" y="1809080"/>
            <a:ext cx="1" cy="619788"/>
          </a:xfrm>
          <a:prstGeom prst="line">
            <a:avLst/>
          </a:prstGeom>
        </p:spPr>
        <p:style>
          <a:lnRef idx="3">
            <a:schemeClr val="accent3"/>
          </a:lnRef>
          <a:fillRef idx="0">
            <a:schemeClr val="accent3"/>
          </a:fillRef>
          <a:effectRef idx="2">
            <a:schemeClr val="accent3"/>
          </a:effectRef>
          <a:fontRef idx="minor">
            <a:schemeClr val="tx1"/>
          </a:fontRef>
        </p:style>
      </p:cxnSp>
      <p:sp>
        <p:nvSpPr>
          <p:cNvPr id="23" name="22 CuadroTexto"/>
          <p:cNvSpPr txBox="1"/>
          <p:nvPr/>
        </p:nvSpPr>
        <p:spPr>
          <a:xfrm>
            <a:off x="0" y="2428868"/>
            <a:ext cx="42862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2800" dirty="0" smtClean="0">
                <a:latin typeface="Tahoma" pitchFamily="34" charset="0"/>
                <a:cs typeface="Tahoma" pitchFamily="34" charset="0"/>
              </a:rPr>
              <a:t>Meta (propósito General) </a:t>
            </a:r>
            <a:endParaRPr lang="es-MX" sz="3200" dirty="0">
              <a:latin typeface="Tahoma" pitchFamily="34" charset="0"/>
              <a:cs typeface="Tahoma" pitchFamily="34" charset="0"/>
            </a:endParaRPr>
          </a:p>
        </p:txBody>
      </p:sp>
      <p:cxnSp>
        <p:nvCxnSpPr>
          <p:cNvPr id="25" name="24 Conector recto"/>
          <p:cNvCxnSpPr/>
          <p:nvPr/>
        </p:nvCxnSpPr>
        <p:spPr>
          <a:xfrm rot="5400000">
            <a:off x="1178695" y="3250405"/>
            <a:ext cx="500066" cy="0"/>
          </a:xfrm>
          <a:prstGeom prst="line">
            <a:avLst/>
          </a:prstGeom>
        </p:spPr>
        <p:style>
          <a:lnRef idx="3">
            <a:schemeClr val="accent3"/>
          </a:lnRef>
          <a:fillRef idx="0">
            <a:schemeClr val="accent3"/>
          </a:fillRef>
          <a:effectRef idx="2">
            <a:schemeClr val="accent3"/>
          </a:effectRef>
          <a:fontRef idx="minor">
            <a:schemeClr val="tx1"/>
          </a:fontRef>
        </p:style>
      </p:cxnSp>
      <p:sp>
        <p:nvSpPr>
          <p:cNvPr id="26" name="25 CuadroTexto"/>
          <p:cNvSpPr txBox="1"/>
          <p:nvPr/>
        </p:nvSpPr>
        <p:spPr>
          <a:xfrm>
            <a:off x="0" y="3500438"/>
            <a:ext cx="357186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800" dirty="0" smtClean="0">
                <a:latin typeface="Tahoma" pitchFamily="34" charset="0"/>
                <a:cs typeface="Tahoma" pitchFamily="34" charset="0"/>
              </a:rPr>
              <a:t>Procedimientos</a:t>
            </a:r>
            <a:endParaRPr lang="es-MX" sz="3200" dirty="0" smtClean="0">
              <a:latin typeface="Tahoma" pitchFamily="34" charset="0"/>
              <a:cs typeface="Tahoma" pitchFamily="34" charset="0"/>
            </a:endParaRPr>
          </a:p>
        </p:txBody>
      </p:sp>
      <p:cxnSp>
        <p:nvCxnSpPr>
          <p:cNvPr id="28" name="27 Conector recto"/>
          <p:cNvCxnSpPr/>
          <p:nvPr/>
        </p:nvCxnSpPr>
        <p:spPr>
          <a:xfrm rot="5400000">
            <a:off x="1142976" y="4357694"/>
            <a:ext cx="571504" cy="0"/>
          </a:xfrm>
          <a:prstGeom prst="line">
            <a:avLst/>
          </a:prstGeom>
        </p:spPr>
        <p:style>
          <a:lnRef idx="3">
            <a:schemeClr val="accent3"/>
          </a:lnRef>
          <a:fillRef idx="0">
            <a:schemeClr val="accent3"/>
          </a:fillRef>
          <a:effectRef idx="2">
            <a:schemeClr val="accent3"/>
          </a:effectRef>
          <a:fontRef idx="minor">
            <a:schemeClr val="tx1"/>
          </a:fontRef>
        </p:style>
      </p:cxnSp>
      <p:sp>
        <p:nvSpPr>
          <p:cNvPr id="29" name="28 CuadroTexto"/>
          <p:cNvSpPr txBox="1"/>
          <p:nvPr/>
        </p:nvSpPr>
        <p:spPr>
          <a:xfrm>
            <a:off x="0" y="4643446"/>
            <a:ext cx="300036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800" dirty="0" smtClean="0">
                <a:latin typeface="Tahoma" pitchFamily="34" charset="0"/>
                <a:cs typeface="Tahoma" pitchFamily="34" charset="0"/>
              </a:rPr>
              <a:t>Recursos Humanos</a:t>
            </a:r>
            <a:endParaRPr lang="es-MX" sz="3200" dirty="0">
              <a:latin typeface="Tahoma" pitchFamily="34" charset="0"/>
              <a:cs typeface="Tahoma" pitchFamily="34" charset="0"/>
            </a:endParaRPr>
          </a:p>
        </p:txBody>
      </p:sp>
      <p:cxnSp>
        <p:nvCxnSpPr>
          <p:cNvPr id="31" name="30 Conector recto"/>
          <p:cNvCxnSpPr>
            <a:stCxn id="29" idx="3"/>
          </p:cNvCxnSpPr>
          <p:nvPr/>
        </p:nvCxnSpPr>
        <p:spPr>
          <a:xfrm flipV="1">
            <a:off x="3000364" y="4929199"/>
            <a:ext cx="357190" cy="191301"/>
          </a:xfrm>
          <a:prstGeom prst="line">
            <a:avLst/>
          </a:prstGeom>
        </p:spPr>
        <p:style>
          <a:lnRef idx="3">
            <a:schemeClr val="accent3"/>
          </a:lnRef>
          <a:fillRef idx="0">
            <a:schemeClr val="accent3"/>
          </a:fillRef>
          <a:effectRef idx="2">
            <a:schemeClr val="accent3"/>
          </a:effectRef>
          <a:fontRef idx="minor">
            <a:schemeClr val="tx1"/>
          </a:fontRef>
        </p:style>
      </p:cxnSp>
      <p:sp>
        <p:nvSpPr>
          <p:cNvPr id="32" name="31 CuadroTexto"/>
          <p:cNvSpPr txBox="1"/>
          <p:nvPr/>
        </p:nvSpPr>
        <p:spPr>
          <a:xfrm>
            <a:off x="3357554" y="4643446"/>
            <a:ext cx="185738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sz="2800" dirty="0" smtClean="0">
                <a:latin typeface="Tahoma" pitchFamily="34" charset="0"/>
                <a:cs typeface="Tahoma" pitchFamily="34" charset="0"/>
              </a:rPr>
              <a:t>R. Materiales</a:t>
            </a:r>
            <a:endParaRPr lang="es-MX" sz="3200" dirty="0">
              <a:latin typeface="Tahoma" pitchFamily="34" charset="0"/>
              <a:cs typeface="Tahoma" pitchFamily="34" charset="0"/>
            </a:endParaRPr>
          </a:p>
        </p:txBody>
      </p:sp>
      <p:cxnSp>
        <p:nvCxnSpPr>
          <p:cNvPr id="34" name="33 Conector recto"/>
          <p:cNvCxnSpPr>
            <a:stCxn id="32" idx="3"/>
          </p:cNvCxnSpPr>
          <p:nvPr/>
        </p:nvCxnSpPr>
        <p:spPr>
          <a:xfrm flipV="1">
            <a:off x="5214942" y="4929198"/>
            <a:ext cx="285752" cy="191302"/>
          </a:xfrm>
          <a:prstGeom prst="line">
            <a:avLst/>
          </a:prstGeom>
        </p:spPr>
        <p:style>
          <a:lnRef idx="3">
            <a:schemeClr val="accent3"/>
          </a:lnRef>
          <a:fillRef idx="0">
            <a:schemeClr val="accent3"/>
          </a:fillRef>
          <a:effectRef idx="2">
            <a:schemeClr val="accent3"/>
          </a:effectRef>
          <a:fontRef idx="minor">
            <a:schemeClr val="tx1"/>
          </a:fontRef>
        </p:style>
      </p:cxnSp>
      <p:sp>
        <p:nvSpPr>
          <p:cNvPr id="35" name="34 CuadroTexto"/>
          <p:cNvSpPr txBox="1"/>
          <p:nvPr/>
        </p:nvSpPr>
        <p:spPr>
          <a:xfrm>
            <a:off x="5500694" y="4643446"/>
            <a:ext cx="178595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800" dirty="0" smtClean="0">
                <a:latin typeface="Tahoma" pitchFamily="34" charset="0"/>
                <a:cs typeface="Tahoma" pitchFamily="34" charset="0"/>
              </a:rPr>
              <a:t>Escenario</a:t>
            </a:r>
            <a:endParaRPr lang="es-MX" sz="3200" dirty="0">
              <a:latin typeface="Tahoma" pitchFamily="34" charset="0"/>
              <a:cs typeface="Tahoma" pitchFamily="34" charset="0"/>
            </a:endParaRPr>
          </a:p>
        </p:txBody>
      </p:sp>
      <p:cxnSp>
        <p:nvCxnSpPr>
          <p:cNvPr id="37" name="36 Conector recto"/>
          <p:cNvCxnSpPr>
            <a:stCxn id="35" idx="3"/>
          </p:cNvCxnSpPr>
          <p:nvPr/>
        </p:nvCxnSpPr>
        <p:spPr>
          <a:xfrm>
            <a:off x="7286644" y="4905056"/>
            <a:ext cx="71438" cy="24144"/>
          </a:xfrm>
          <a:prstGeom prst="line">
            <a:avLst/>
          </a:prstGeom>
        </p:spPr>
        <p:style>
          <a:lnRef idx="3">
            <a:schemeClr val="accent3"/>
          </a:lnRef>
          <a:fillRef idx="0">
            <a:schemeClr val="accent3"/>
          </a:fillRef>
          <a:effectRef idx="2">
            <a:schemeClr val="accent3"/>
          </a:effectRef>
          <a:fontRef idx="minor">
            <a:schemeClr val="tx1"/>
          </a:fontRef>
        </p:style>
      </p:cxnSp>
      <p:sp>
        <p:nvSpPr>
          <p:cNvPr id="38" name="37 CuadroTexto"/>
          <p:cNvSpPr txBox="1"/>
          <p:nvPr/>
        </p:nvSpPr>
        <p:spPr>
          <a:xfrm>
            <a:off x="7358082" y="4643446"/>
            <a:ext cx="164307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800" dirty="0" smtClean="0">
                <a:latin typeface="Tahoma" pitchFamily="34" charset="0"/>
                <a:cs typeface="Tahoma" pitchFamily="34" charset="0"/>
              </a:rPr>
              <a:t>Tiempo</a:t>
            </a:r>
            <a:endParaRPr lang="es-MX" sz="3200" dirty="0">
              <a:latin typeface="Tahoma" pitchFamily="34" charset="0"/>
              <a:cs typeface="Tahoma" pitchFamily="34" charset="0"/>
            </a:endParaRPr>
          </a:p>
        </p:txBody>
      </p:sp>
      <p:sp>
        <p:nvSpPr>
          <p:cNvPr id="24" name="23 CuadroTexto"/>
          <p:cNvSpPr txBox="1"/>
          <p:nvPr/>
        </p:nvSpPr>
        <p:spPr>
          <a:xfrm>
            <a:off x="2857488" y="5715016"/>
            <a:ext cx="314327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dirty="0" smtClean="0">
                <a:latin typeface="Tahoma" pitchFamily="34" charset="0"/>
                <a:cs typeface="Tahoma" pitchFamily="34" charset="0"/>
              </a:rPr>
              <a:t>Medios de Difusión </a:t>
            </a:r>
            <a:endParaRPr lang="es-MX" sz="3200" dirty="0">
              <a:latin typeface="Tahoma" pitchFamily="34" charset="0"/>
              <a:cs typeface="Tahoma" pitchFamily="34" charset="0"/>
            </a:endParaRPr>
          </a:p>
        </p:txBody>
      </p:sp>
      <p:cxnSp>
        <p:nvCxnSpPr>
          <p:cNvPr id="33" name="32 Conector recto"/>
          <p:cNvCxnSpPr>
            <a:stCxn id="32" idx="2"/>
          </p:cNvCxnSpPr>
          <p:nvPr/>
        </p:nvCxnSpPr>
        <p:spPr>
          <a:xfrm rot="5400000">
            <a:off x="4226723" y="5656286"/>
            <a:ext cx="118258" cy="792"/>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93" decel="100000"/>
                                        <p:tgtEl>
                                          <p:spTgt spid="5"/>
                                        </p:tgtEl>
                                      </p:cBhvr>
                                    </p:animEffect>
                                    <p:animScale>
                                      <p:cBhvr>
                                        <p:cTn id="8" dur="193" decel="100000"/>
                                        <p:tgtEl>
                                          <p:spTgt spid="5"/>
                                        </p:tgtEl>
                                      </p:cBhvr>
                                      <p:from x="10000" y="10000"/>
                                      <p:to x="200000" y="450000"/>
                                    </p:animScale>
                                    <p:animScale>
                                      <p:cBhvr>
                                        <p:cTn id="9" dur="308" accel="100000" fill="hold">
                                          <p:stCondLst>
                                            <p:cond delay="193"/>
                                          </p:stCondLst>
                                        </p:cTn>
                                        <p:tgtEl>
                                          <p:spTgt spid="5"/>
                                        </p:tgtEl>
                                      </p:cBhvr>
                                      <p:from x="200000" y="450000"/>
                                      <p:to x="100000" y="100000"/>
                                    </p:animScale>
                                    <p:set>
                                      <p:cBhvr>
                                        <p:cTn id="10" dur="193" fill="hold"/>
                                        <p:tgtEl>
                                          <p:spTgt spid="5"/>
                                        </p:tgtEl>
                                        <p:attrNameLst>
                                          <p:attrName>ppt_x</p:attrName>
                                        </p:attrNameLst>
                                      </p:cBhvr>
                                      <p:to>
                                        <p:strVal val="(0.5)"/>
                                      </p:to>
                                    </p:set>
                                    <p:anim from="(0.5)" to="(#ppt_x)" calcmode="lin" valueType="num">
                                      <p:cBhvr>
                                        <p:cTn id="11" dur="308" accel="100000" fill="hold">
                                          <p:stCondLst>
                                            <p:cond delay="193"/>
                                          </p:stCondLst>
                                        </p:cTn>
                                        <p:tgtEl>
                                          <p:spTgt spid="5"/>
                                        </p:tgtEl>
                                        <p:attrNameLst>
                                          <p:attrName>ppt_x</p:attrName>
                                        </p:attrNameLst>
                                      </p:cBhvr>
                                    </p:anim>
                                    <p:set>
                                      <p:cBhvr>
                                        <p:cTn id="12" dur="193" fill="hold"/>
                                        <p:tgtEl>
                                          <p:spTgt spid="5"/>
                                        </p:tgtEl>
                                        <p:attrNameLst>
                                          <p:attrName>ppt_y</p:attrName>
                                        </p:attrNameLst>
                                      </p:cBhvr>
                                      <p:to>
                                        <p:strVal val="(#ppt_y+0.4)"/>
                                      </p:to>
                                    </p:set>
                                    <p:anim from="(#ppt_y+0.4)" to="(#ppt_y)" calcmode="lin" valueType="num">
                                      <p:cBhvr>
                                        <p:cTn id="13" dur="308" accel="100000" fill="hold">
                                          <p:stCondLst>
                                            <p:cond delay="193"/>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93" decel="100000"/>
                                        <p:tgtEl>
                                          <p:spTgt spid="11"/>
                                        </p:tgtEl>
                                      </p:cBhvr>
                                    </p:animEffect>
                                    <p:animScale>
                                      <p:cBhvr>
                                        <p:cTn id="23" dur="193" decel="100000"/>
                                        <p:tgtEl>
                                          <p:spTgt spid="11"/>
                                        </p:tgtEl>
                                      </p:cBhvr>
                                      <p:from x="10000" y="10000"/>
                                      <p:to x="200000" y="450000"/>
                                    </p:animScale>
                                    <p:animScale>
                                      <p:cBhvr>
                                        <p:cTn id="24" dur="308" accel="100000" fill="hold">
                                          <p:stCondLst>
                                            <p:cond delay="193"/>
                                          </p:stCondLst>
                                        </p:cTn>
                                        <p:tgtEl>
                                          <p:spTgt spid="11"/>
                                        </p:tgtEl>
                                      </p:cBhvr>
                                      <p:from x="200000" y="450000"/>
                                      <p:to x="100000" y="100000"/>
                                    </p:animScale>
                                    <p:set>
                                      <p:cBhvr>
                                        <p:cTn id="25" dur="193" fill="hold"/>
                                        <p:tgtEl>
                                          <p:spTgt spid="11"/>
                                        </p:tgtEl>
                                        <p:attrNameLst>
                                          <p:attrName>ppt_x</p:attrName>
                                        </p:attrNameLst>
                                      </p:cBhvr>
                                      <p:to>
                                        <p:strVal val="(0.5)"/>
                                      </p:to>
                                    </p:set>
                                    <p:anim from="(0.5)" to="(#ppt_x)" calcmode="lin" valueType="num">
                                      <p:cBhvr>
                                        <p:cTn id="26" dur="308" accel="100000" fill="hold">
                                          <p:stCondLst>
                                            <p:cond delay="193"/>
                                          </p:stCondLst>
                                        </p:cTn>
                                        <p:tgtEl>
                                          <p:spTgt spid="11"/>
                                        </p:tgtEl>
                                        <p:attrNameLst>
                                          <p:attrName>ppt_x</p:attrName>
                                        </p:attrNameLst>
                                      </p:cBhvr>
                                    </p:anim>
                                    <p:set>
                                      <p:cBhvr>
                                        <p:cTn id="27" dur="193" fill="hold"/>
                                        <p:tgtEl>
                                          <p:spTgt spid="11"/>
                                        </p:tgtEl>
                                        <p:attrNameLst>
                                          <p:attrName>ppt_y</p:attrName>
                                        </p:attrNameLst>
                                      </p:cBhvr>
                                      <p:to>
                                        <p:strVal val="(#ppt_y+0.4)"/>
                                      </p:to>
                                    </p:set>
                                    <p:anim from="(#ppt_y+0.4)" to="(#ppt_y)" calcmode="lin" valueType="num">
                                      <p:cBhvr>
                                        <p:cTn id="28" dur="308" accel="100000" fill="hold">
                                          <p:stCondLst>
                                            <p:cond delay="193"/>
                                          </p:stCondLst>
                                        </p:cTn>
                                        <p:tgtEl>
                                          <p:spTgt spid="11"/>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93" decel="100000"/>
                                        <p:tgtEl>
                                          <p:spTgt spid="19"/>
                                        </p:tgtEl>
                                      </p:cBhvr>
                                    </p:animEffect>
                                    <p:animScale>
                                      <p:cBhvr>
                                        <p:cTn id="42" dur="193" decel="100000"/>
                                        <p:tgtEl>
                                          <p:spTgt spid="19"/>
                                        </p:tgtEl>
                                      </p:cBhvr>
                                      <p:from x="10000" y="10000"/>
                                      <p:to x="200000" y="450000"/>
                                    </p:animScale>
                                    <p:animScale>
                                      <p:cBhvr>
                                        <p:cTn id="43" dur="308" accel="100000" fill="hold">
                                          <p:stCondLst>
                                            <p:cond delay="193"/>
                                          </p:stCondLst>
                                        </p:cTn>
                                        <p:tgtEl>
                                          <p:spTgt spid="19"/>
                                        </p:tgtEl>
                                      </p:cBhvr>
                                      <p:from x="200000" y="450000"/>
                                      <p:to x="100000" y="100000"/>
                                    </p:animScale>
                                    <p:set>
                                      <p:cBhvr>
                                        <p:cTn id="44" dur="193" fill="hold"/>
                                        <p:tgtEl>
                                          <p:spTgt spid="19"/>
                                        </p:tgtEl>
                                        <p:attrNameLst>
                                          <p:attrName>ppt_x</p:attrName>
                                        </p:attrNameLst>
                                      </p:cBhvr>
                                      <p:to>
                                        <p:strVal val="(0.5)"/>
                                      </p:to>
                                    </p:set>
                                    <p:anim from="(0.5)" to="(#ppt_x)" calcmode="lin" valueType="num">
                                      <p:cBhvr>
                                        <p:cTn id="45" dur="308" accel="100000" fill="hold">
                                          <p:stCondLst>
                                            <p:cond delay="193"/>
                                          </p:stCondLst>
                                        </p:cTn>
                                        <p:tgtEl>
                                          <p:spTgt spid="19"/>
                                        </p:tgtEl>
                                        <p:attrNameLst>
                                          <p:attrName>ppt_x</p:attrName>
                                        </p:attrNameLst>
                                      </p:cBhvr>
                                    </p:anim>
                                    <p:set>
                                      <p:cBhvr>
                                        <p:cTn id="46" dur="193" fill="hold"/>
                                        <p:tgtEl>
                                          <p:spTgt spid="19"/>
                                        </p:tgtEl>
                                        <p:attrNameLst>
                                          <p:attrName>ppt_y</p:attrName>
                                        </p:attrNameLst>
                                      </p:cBhvr>
                                      <p:to>
                                        <p:strVal val="(#ppt_y+0.4)"/>
                                      </p:to>
                                    </p:set>
                                    <p:anim from="(#ppt_y+0.4)" to="(#ppt_y)" calcmode="lin" valueType="num">
                                      <p:cBhvr>
                                        <p:cTn id="47" dur="308" accel="100000" fill="hold">
                                          <p:stCondLst>
                                            <p:cond delay="193"/>
                                          </p:stCondLst>
                                        </p:cTn>
                                        <p:tgtEl>
                                          <p:spTgt spid="19"/>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93" decel="100000"/>
                                        <p:tgtEl>
                                          <p:spTgt spid="20"/>
                                        </p:tgtEl>
                                      </p:cBhvr>
                                    </p:animEffect>
                                    <p:animScale>
                                      <p:cBhvr>
                                        <p:cTn id="57" dur="193" decel="100000"/>
                                        <p:tgtEl>
                                          <p:spTgt spid="20"/>
                                        </p:tgtEl>
                                      </p:cBhvr>
                                      <p:from x="10000" y="10000"/>
                                      <p:to x="200000" y="450000"/>
                                    </p:animScale>
                                    <p:animScale>
                                      <p:cBhvr>
                                        <p:cTn id="58" dur="308" accel="100000" fill="hold">
                                          <p:stCondLst>
                                            <p:cond delay="193"/>
                                          </p:stCondLst>
                                        </p:cTn>
                                        <p:tgtEl>
                                          <p:spTgt spid="20"/>
                                        </p:tgtEl>
                                      </p:cBhvr>
                                      <p:from x="200000" y="450000"/>
                                      <p:to x="100000" y="100000"/>
                                    </p:animScale>
                                    <p:set>
                                      <p:cBhvr>
                                        <p:cTn id="59" dur="193" fill="hold"/>
                                        <p:tgtEl>
                                          <p:spTgt spid="20"/>
                                        </p:tgtEl>
                                        <p:attrNameLst>
                                          <p:attrName>ppt_x</p:attrName>
                                        </p:attrNameLst>
                                      </p:cBhvr>
                                      <p:to>
                                        <p:strVal val="(0.5)"/>
                                      </p:to>
                                    </p:set>
                                    <p:anim from="(0.5)" to="(#ppt_x)" calcmode="lin" valueType="num">
                                      <p:cBhvr>
                                        <p:cTn id="60" dur="308" accel="100000" fill="hold">
                                          <p:stCondLst>
                                            <p:cond delay="193"/>
                                          </p:stCondLst>
                                        </p:cTn>
                                        <p:tgtEl>
                                          <p:spTgt spid="20"/>
                                        </p:tgtEl>
                                        <p:attrNameLst>
                                          <p:attrName>ppt_x</p:attrName>
                                        </p:attrNameLst>
                                      </p:cBhvr>
                                    </p:anim>
                                    <p:set>
                                      <p:cBhvr>
                                        <p:cTn id="61" dur="193" fill="hold"/>
                                        <p:tgtEl>
                                          <p:spTgt spid="20"/>
                                        </p:tgtEl>
                                        <p:attrNameLst>
                                          <p:attrName>ppt_y</p:attrName>
                                        </p:attrNameLst>
                                      </p:cBhvr>
                                      <p:to>
                                        <p:strVal val="(#ppt_y+0.4)"/>
                                      </p:to>
                                    </p:set>
                                    <p:anim from="(#ppt_y+0.4)" to="(#ppt_y)" calcmode="lin" valueType="num">
                                      <p:cBhvr>
                                        <p:cTn id="62" dur="308" accel="100000" fill="hold">
                                          <p:stCondLst>
                                            <p:cond delay="193"/>
                                          </p:stCondLst>
                                        </p:cTn>
                                        <p:tgtEl>
                                          <p:spTgt spid="20"/>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93" decel="100000"/>
                                        <p:tgtEl>
                                          <p:spTgt spid="23"/>
                                        </p:tgtEl>
                                      </p:cBhvr>
                                    </p:animEffect>
                                    <p:animScale>
                                      <p:cBhvr>
                                        <p:cTn id="68" dur="193" decel="100000"/>
                                        <p:tgtEl>
                                          <p:spTgt spid="23"/>
                                        </p:tgtEl>
                                      </p:cBhvr>
                                      <p:from x="10000" y="10000"/>
                                      <p:to x="200000" y="450000"/>
                                    </p:animScale>
                                    <p:animScale>
                                      <p:cBhvr>
                                        <p:cTn id="69" dur="308" accel="100000" fill="hold">
                                          <p:stCondLst>
                                            <p:cond delay="193"/>
                                          </p:stCondLst>
                                        </p:cTn>
                                        <p:tgtEl>
                                          <p:spTgt spid="23"/>
                                        </p:tgtEl>
                                      </p:cBhvr>
                                      <p:from x="200000" y="450000"/>
                                      <p:to x="100000" y="100000"/>
                                    </p:animScale>
                                    <p:set>
                                      <p:cBhvr>
                                        <p:cTn id="70" dur="193" fill="hold"/>
                                        <p:tgtEl>
                                          <p:spTgt spid="23"/>
                                        </p:tgtEl>
                                        <p:attrNameLst>
                                          <p:attrName>ppt_x</p:attrName>
                                        </p:attrNameLst>
                                      </p:cBhvr>
                                      <p:to>
                                        <p:strVal val="(0.5)"/>
                                      </p:to>
                                    </p:set>
                                    <p:anim from="(0.5)" to="(#ppt_x)" calcmode="lin" valueType="num">
                                      <p:cBhvr>
                                        <p:cTn id="71" dur="308" accel="100000" fill="hold">
                                          <p:stCondLst>
                                            <p:cond delay="193"/>
                                          </p:stCondLst>
                                        </p:cTn>
                                        <p:tgtEl>
                                          <p:spTgt spid="23"/>
                                        </p:tgtEl>
                                        <p:attrNameLst>
                                          <p:attrName>ppt_x</p:attrName>
                                        </p:attrNameLst>
                                      </p:cBhvr>
                                    </p:anim>
                                    <p:set>
                                      <p:cBhvr>
                                        <p:cTn id="72" dur="193" fill="hold"/>
                                        <p:tgtEl>
                                          <p:spTgt spid="23"/>
                                        </p:tgtEl>
                                        <p:attrNameLst>
                                          <p:attrName>ppt_y</p:attrName>
                                        </p:attrNameLst>
                                      </p:cBhvr>
                                      <p:to>
                                        <p:strVal val="(#ppt_y+0.4)"/>
                                      </p:to>
                                    </p:set>
                                    <p:anim from="(#ppt_y+0.4)" to="(#ppt_y)" calcmode="lin" valueType="num">
                                      <p:cBhvr>
                                        <p:cTn id="73" dur="308" accel="100000" fill="hold">
                                          <p:stCondLst>
                                            <p:cond delay="193"/>
                                          </p:stCondLst>
                                        </p:cTn>
                                        <p:tgtEl>
                                          <p:spTgt spid="23"/>
                                        </p:tgtEl>
                                        <p:attrNameLst>
                                          <p:attrName>ppt_y</p:attrName>
                                        </p:attrNameLst>
                                      </p:cBhvr>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51"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93" decel="100000"/>
                                        <p:tgtEl>
                                          <p:spTgt spid="26"/>
                                        </p:tgtEl>
                                      </p:cBhvr>
                                    </p:animEffect>
                                    <p:animScale>
                                      <p:cBhvr>
                                        <p:cTn id="83" dur="193" decel="100000"/>
                                        <p:tgtEl>
                                          <p:spTgt spid="26"/>
                                        </p:tgtEl>
                                      </p:cBhvr>
                                      <p:from x="10000" y="10000"/>
                                      <p:to x="200000" y="450000"/>
                                    </p:animScale>
                                    <p:animScale>
                                      <p:cBhvr>
                                        <p:cTn id="84" dur="308" accel="100000" fill="hold">
                                          <p:stCondLst>
                                            <p:cond delay="193"/>
                                          </p:stCondLst>
                                        </p:cTn>
                                        <p:tgtEl>
                                          <p:spTgt spid="26"/>
                                        </p:tgtEl>
                                      </p:cBhvr>
                                      <p:from x="200000" y="450000"/>
                                      <p:to x="100000" y="100000"/>
                                    </p:animScale>
                                    <p:set>
                                      <p:cBhvr>
                                        <p:cTn id="85" dur="193" fill="hold"/>
                                        <p:tgtEl>
                                          <p:spTgt spid="26"/>
                                        </p:tgtEl>
                                        <p:attrNameLst>
                                          <p:attrName>ppt_x</p:attrName>
                                        </p:attrNameLst>
                                      </p:cBhvr>
                                      <p:to>
                                        <p:strVal val="(0.5)"/>
                                      </p:to>
                                    </p:set>
                                    <p:anim from="(0.5)" to="(#ppt_x)" calcmode="lin" valueType="num">
                                      <p:cBhvr>
                                        <p:cTn id="86" dur="308" accel="100000" fill="hold">
                                          <p:stCondLst>
                                            <p:cond delay="193"/>
                                          </p:stCondLst>
                                        </p:cTn>
                                        <p:tgtEl>
                                          <p:spTgt spid="26"/>
                                        </p:tgtEl>
                                        <p:attrNameLst>
                                          <p:attrName>ppt_x</p:attrName>
                                        </p:attrNameLst>
                                      </p:cBhvr>
                                    </p:anim>
                                    <p:set>
                                      <p:cBhvr>
                                        <p:cTn id="87" dur="193" fill="hold"/>
                                        <p:tgtEl>
                                          <p:spTgt spid="26"/>
                                        </p:tgtEl>
                                        <p:attrNameLst>
                                          <p:attrName>ppt_y</p:attrName>
                                        </p:attrNameLst>
                                      </p:cBhvr>
                                      <p:to>
                                        <p:strVal val="(#ppt_y+0.4)"/>
                                      </p:to>
                                    </p:set>
                                    <p:anim from="(#ppt_y+0.4)" to="(#ppt_y)" calcmode="lin" valueType="num">
                                      <p:cBhvr>
                                        <p:cTn id="88" dur="308" accel="100000" fill="hold">
                                          <p:stCondLst>
                                            <p:cond delay="193"/>
                                          </p:stCondLst>
                                        </p:cTn>
                                        <p:tgtEl>
                                          <p:spTgt spid="26"/>
                                        </p:tgtEl>
                                        <p:attrNameLst>
                                          <p:attrName>ppt_y</p:attrName>
                                        </p:attrNameLst>
                                      </p:cBhvr>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51"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93" decel="100000"/>
                                        <p:tgtEl>
                                          <p:spTgt spid="29"/>
                                        </p:tgtEl>
                                      </p:cBhvr>
                                    </p:animEffect>
                                    <p:animScale>
                                      <p:cBhvr>
                                        <p:cTn id="98" dur="193" decel="100000"/>
                                        <p:tgtEl>
                                          <p:spTgt spid="29"/>
                                        </p:tgtEl>
                                      </p:cBhvr>
                                      <p:from x="10000" y="10000"/>
                                      <p:to x="200000" y="450000"/>
                                    </p:animScale>
                                    <p:animScale>
                                      <p:cBhvr>
                                        <p:cTn id="99" dur="308" accel="100000" fill="hold">
                                          <p:stCondLst>
                                            <p:cond delay="193"/>
                                          </p:stCondLst>
                                        </p:cTn>
                                        <p:tgtEl>
                                          <p:spTgt spid="29"/>
                                        </p:tgtEl>
                                      </p:cBhvr>
                                      <p:from x="200000" y="450000"/>
                                      <p:to x="100000" y="100000"/>
                                    </p:animScale>
                                    <p:set>
                                      <p:cBhvr>
                                        <p:cTn id="100" dur="193" fill="hold"/>
                                        <p:tgtEl>
                                          <p:spTgt spid="29"/>
                                        </p:tgtEl>
                                        <p:attrNameLst>
                                          <p:attrName>ppt_x</p:attrName>
                                        </p:attrNameLst>
                                      </p:cBhvr>
                                      <p:to>
                                        <p:strVal val="(0.5)"/>
                                      </p:to>
                                    </p:set>
                                    <p:anim from="(0.5)" to="(#ppt_x)" calcmode="lin" valueType="num">
                                      <p:cBhvr>
                                        <p:cTn id="101" dur="308" accel="100000" fill="hold">
                                          <p:stCondLst>
                                            <p:cond delay="193"/>
                                          </p:stCondLst>
                                        </p:cTn>
                                        <p:tgtEl>
                                          <p:spTgt spid="29"/>
                                        </p:tgtEl>
                                        <p:attrNameLst>
                                          <p:attrName>ppt_x</p:attrName>
                                        </p:attrNameLst>
                                      </p:cBhvr>
                                    </p:anim>
                                    <p:set>
                                      <p:cBhvr>
                                        <p:cTn id="102" dur="193" fill="hold"/>
                                        <p:tgtEl>
                                          <p:spTgt spid="29"/>
                                        </p:tgtEl>
                                        <p:attrNameLst>
                                          <p:attrName>ppt_y</p:attrName>
                                        </p:attrNameLst>
                                      </p:cBhvr>
                                      <p:to>
                                        <p:strVal val="(#ppt_y+0.4)"/>
                                      </p:to>
                                    </p:set>
                                    <p:anim from="(#ppt_y+0.4)" to="(#ppt_y)" calcmode="lin" valueType="num">
                                      <p:cBhvr>
                                        <p:cTn id="103" dur="308" accel="100000" fill="hold">
                                          <p:stCondLst>
                                            <p:cond delay="193"/>
                                          </p:stCondLst>
                                        </p:cTn>
                                        <p:tgtEl>
                                          <p:spTgt spid="29"/>
                                        </p:tgtEl>
                                        <p:attrNameLst>
                                          <p:attrName>ppt_y</p:attrName>
                                        </p:attrNameLst>
                                      </p:cBhvr>
                                    </p:anim>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51"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93" decel="100000"/>
                                        <p:tgtEl>
                                          <p:spTgt spid="32"/>
                                        </p:tgtEl>
                                      </p:cBhvr>
                                    </p:animEffect>
                                    <p:animScale>
                                      <p:cBhvr>
                                        <p:cTn id="113" dur="193" decel="100000"/>
                                        <p:tgtEl>
                                          <p:spTgt spid="32"/>
                                        </p:tgtEl>
                                      </p:cBhvr>
                                      <p:from x="10000" y="10000"/>
                                      <p:to x="200000" y="450000"/>
                                    </p:animScale>
                                    <p:animScale>
                                      <p:cBhvr>
                                        <p:cTn id="114" dur="308" accel="100000" fill="hold">
                                          <p:stCondLst>
                                            <p:cond delay="193"/>
                                          </p:stCondLst>
                                        </p:cTn>
                                        <p:tgtEl>
                                          <p:spTgt spid="32"/>
                                        </p:tgtEl>
                                      </p:cBhvr>
                                      <p:from x="200000" y="450000"/>
                                      <p:to x="100000" y="100000"/>
                                    </p:animScale>
                                    <p:set>
                                      <p:cBhvr>
                                        <p:cTn id="115" dur="193" fill="hold"/>
                                        <p:tgtEl>
                                          <p:spTgt spid="32"/>
                                        </p:tgtEl>
                                        <p:attrNameLst>
                                          <p:attrName>ppt_x</p:attrName>
                                        </p:attrNameLst>
                                      </p:cBhvr>
                                      <p:to>
                                        <p:strVal val="(0.5)"/>
                                      </p:to>
                                    </p:set>
                                    <p:anim from="(0.5)" to="(#ppt_x)" calcmode="lin" valueType="num">
                                      <p:cBhvr>
                                        <p:cTn id="116" dur="308" accel="100000" fill="hold">
                                          <p:stCondLst>
                                            <p:cond delay="193"/>
                                          </p:stCondLst>
                                        </p:cTn>
                                        <p:tgtEl>
                                          <p:spTgt spid="32"/>
                                        </p:tgtEl>
                                        <p:attrNameLst>
                                          <p:attrName>ppt_x</p:attrName>
                                        </p:attrNameLst>
                                      </p:cBhvr>
                                    </p:anim>
                                    <p:set>
                                      <p:cBhvr>
                                        <p:cTn id="117" dur="193" fill="hold"/>
                                        <p:tgtEl>
                                          <p:spTgt spid="32"/>
                                        </p:tgtEl>
                                        <p:attrNameLst>
                                          <p:attrName>ppt_y</p:attrName>
                                        </p:attrNameLst>
                                      </p:cBhvr>
                                      <p:to>
                                        <p:strVal val="(#ppt_y+0.4)"/>
                                      </p:to>
                                    </p:set>
                                    <p:anim from="(#ppt_y+0.4)" to="(#ppt_y)" calcmode="lin" valueType="num">
                                      <p:cBhvr>
                                        <p:cTn id="118" dur="308" accel="100000" fill="hold">
                                          <p:stCondLst>
                                            <p:cond delay="193"/>
                                          </p:stCondLst>
                                        </p:cTn>
                                        <p:tgtEl>
                                          <p:spTgt spid="32"/>
                                        </p:tgtEl>
                                        <p:attrNameLst>
                                          <p:attrName>ppt_y</p:attrName>
                                        </p:attrNameLst>
                                      </p:cBhvr>
                                    </p:anim>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51"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193" decel="100000"/>
                                        <p:tgtEl>
                                          <p:spTgt spid="24"/>
                                        </p:tgtEl>
                                      </p:cBhvr>
                                    </p:animEffect>
                                    <p:animScale>
                                      <p:cBhvr>
                                        <p:cTn id="132" dur="193" decel="100000"/>
                                        <p:tgtEl>
                                          <p:spTgt spid="24"/>
                                        </p:tgtEl>
                                      </p:cBhvr>
                                      <p:from x="10000" y="10000"/>
                                      <p:to x="200000" y="450000"/>
                                    </p:animScale>
                                    <p:animScale>
                                      <p:cBhvr>
                                        <p:cTn id="133" dur="308" accel="100000" fill="hold">
                                          <p:stCondLst>
                                            <p:cond delay="193"/>
                                          </p:stCondLst>
                                        </p:cTn>
                                        <p:tgtEl>
                                          <p:spTgt spid="24"/>
                                        </p:tgtEl>
                                      </p:cBhvr>
                                      <p:from x="200000" y="450000"/>
                                      <p:to x="100000" y="100000"/>
                                    </p:animScale>
                                    <p:set>
                                      <p:cBhvr>
                                        <p:cTn id="134" dur="193" fill="hold"/>
                                        <p:tgtEl>
                                          <p:spTgt spid="24"/>
                                        </p:tgtEl>
                                        <p:attrNameLst>
                                          <p:attrName>ppt_x</p:attrName>
                                        </p:attrNameLst>
                                      </p:cBhvr>
                                      <p:to>
                                        <p:strVal val="(0.5)"/>
                                      </p:to>
                                    </p:set>
                                    <p:anim from="(0.5)" to="(#ppt_x)" calcmode="lin" valueType="num">
                                      <p:cBhvr>
                                        <p:cTn id="135" dur="308" accel="100000" fill="hold">
                                          <p:stCondLst>
                                            <p:cond delay="193"/>
                                          </p:stCondLst>
                                        </p:cTn>
                                        <p:tgtEl>
                                          <p:spTgt spid="24"/>
                                        </p:tgtEl>
                                        <p:attrNameLst>
                                          <p:attrName>ppt_x</p:attrName>
                                        </p:attrNameLst>
                                      </p:cBhvr>
                                    </p:anim>
                                    <p:set>
                                      <p:cBhvr>
                                        <p:cTn id="136" dur="193" fill="hold"/>
                                        <p:tgtEl>
                                          <p:spTgt spid="24"/>
                                        </p:tgtEl>
                                        <p:attrNameLst>
                                          <p:attrName>ppt_y</p:attrName>
                                        </p:attrNameLst>
                                      </p:cBhvr>
                                      <p:to>
                                        <p:strVal val="(#ppt_y+0.4)"/>
                                      </p:to>
                                    </p:set>
                                    <p:anim from="(#ppt_y+0.4)" to="(#ppt_y)" calcmode="lin" valueType="num">
                                      <p:cBhvr>
                                        <p:cTn id="137" dur="308" accel="100000" fill="hold">
                                          <p:stCondLst>
                                            <p:cond delay="193"/>
                                          </p:stCondLst>
                                        </p:cTn>
                                        <p:tgtEl>
                                          <p:spTgt spid="24"/>
                                        </p:tgtEl>
                                        <p:attrNameLst>
                                          <p:attrName>ppt_y</p:attrName>
                                        </p:attrNameLst>
                                      </p:cBhvr>
                                    </p:anim>
                                  </p:childTnLst>
                                </p:cTn>
                              </p:par>
                            </p:childTnLst>
                          </p:cTn>
                        </p:par>
                      </p:childTnLst>
                    </p:cTn>
                  </p:par>
                  <p:par>
                    <p:cTn id="138" fill="hold">
                      <p:stCondLst>
                        <p:cond delay="indefinite"/>
                      </p:stCondLst>
                      <p:childTnLst>
                        <p:par>
                          <p:cTn id="139" fill="hold">
                            <p:stCondLst>
                              <p:cond delay="0"/>
                            </p:stCondLst>
                            <p:childTnLst>
                              <p:par>
                                <p:cTn id="140" presetID="51" presetClass="entr" presetSubtype="0" fill="hold" grpId="0"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193" decel="100000"/>
                                        <p:tgtEl>
                                          <p:spTgt spid="35"/>
                                        </p:tgtEl>
                                      </p:cBhvr>
                                    </p:animEffect>
                                    <p:animScale>
                                      <p:cBhvr>
                                        <p:cTn id="143" dur="193" decel="100000"/>
                                        <p:tgtEl>
                                          <p:spTgt spid="35"/>
                                        </p:tgtEl>
                                      </p:cBhvr>
                                      <p:from x="10000" y="10000"/>
                                      <p:to x="200000" y="450000"/>
                                    </p:animScale>
                                    <p:animScale>
                                      <p:cBhvr>
                                        <p:cTn id="144" dur="308" accel="100000" fill="hold">
                                          <p:stCondLst>
                                            <p:cond delay="193"/>
                                          </p:stCondLst>
                                        </p:cTn>
                                        <p:tgtEl>
                                          <p:spTgt spid="35"/>
                                        </p:tgtEl>
                                      </p:cBhvr>
                                      <p:from x="200000" y="450000"/>
                                      <p:to x="100000" y="100000"/>
                                    </p:animScale>
                                    <p:set>
                                      <p:cBhvr>
                                        <p:cTn id="145" dur="193" fill="hold"/>
                                        <p:tgtEl>
                                          <p:spTgt spid="35"/>
                                        </p:tgtEl>
                                        <p:attrNameLst>
                                          <p:attrName>ppt_x</p:attrName>
                                        </p:attrNameLst>
                                      </p:cBhvr>
                                      <p:to>
                                        <p:strVal val="(0.5)"/>
                                      </p:to>
                                    </p:set>
                                    <p:anim from="(0.5)" to="(#ppt_x)" calcmode="lin" valueType="num">
                                      <p:cBhvr>
                                        <p:cTn id="146" dur="308" accel="100000" fill="hold">
                                          <p:stCondLst>
                                            <p:cond delay="193"/>
                                          </p:stCondLst>
                                        </p:cTn>
                                        <p:tgtEl>
                                          <p:spTgt spid="35"/>
                                        </p:tgtEl>
                                        <p:attrNameLst>
                                          <p:attrName>ppt_x</p:attrName>
                                        </p:attrNameLst>
                                      </p:cBhvr>
                                    </p:anim>
                                    <p:set>
                                      <p:cBhvr>
                                        <p:cTn id="147" dur="193" fill="hold"/>
                                        <p:tgtEl>
                                          <p:spTgt spid="35"/>
                                        </p:tgtEl>
                                        <p:attrNameLst>
                                          <p:attrName>ppt_y</p:attrName>
                                        </p:attrNameLst>
                                      </p:cBhvr>
                                      <p:to>
                                        <p:strVal val="(#ppt_y+0.4)"/>
                                      </p:to>
                                    </p:set>
                                    <p:anim from="(#ppt_y+0.4)" to="(#ppt_y)" calcmode="lin" valueType="num">
                                      <p:cBhvr>
                                        <p:cTn id="148" dur="308" accel="100000" fill="hold">
                                          <p:stCondLst>
                                            <p:cond delay="193"/>
                                          </p:stCondLst>
                                        </p:cTn>
                                        <p:tgtEl>
                                          <p:spTgt spid="35"/>
                                        </p:tgtEl>
                                        <p:attrNameLst>
                                          <p:attrName>ppt_y</p:attrName>
                                        </p:attrNameLst>
                                      </p:cBhvr>
                                    </p:anim>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3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51"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193" decel="100000"/>
                                        <p:tgtEl>
                                          <p:spTgt spid="38"/>
                                        </p:tgtEl>
                                      </p:cBhvr>
                                    </p:animEffect>
                                    <p:animScale>
                                      <p:cBhvr>
                                        <p:cTn id="158" dur="193" decel="100000"/>
                                        <p:tgtEl>
                                          <p:spTgt spid="38"/>
                                        </p:tgtEl>
                                      </p:cBhvr>
                                      <p:from x="10000" y="10000"/>
                                      <p:to x="200000" y="450000"/>
                                    </p:animScale>
                                    <p:animScale>
                                      <p:cBhvr>
                                        <p:cTn id="159" dur="308" accel="100000" fill="hold">
                                          <p:stCondLst>
                                            <p:cond delay="193"/>
                                          </p:stCondLst>
                                        </p:cTn>
                                        <p:tgtEl>
                                          <p:spTgt spid="38"/>
                                        </p:tgtEl>
                                      </p:cBhvr>
                                      <p:from x="200000" y="450000"/>
                                      <p:to x="100000" y="100000"/>
                                    </p:animScale>
                                    <p:set>
                                      <p:cBhvr>
                                        <p:cTn id="160" dur="193" fill="hold"/>
                                        <p:tgtEl>
                                          <p:spTgt spid="38"/>
                                        </p:tgtEl>
                                        <p:attrNameLst>
                                          <p:attrName>ppt_x</p:attrName>
                                        </p:attrNameLst>
                                      </p:cBhvr>
                                      <p:to>
                                        <p:strVal val="(0.5)"/>
                                      </p:to>
                                    </p:set>
                                    <p:anim from="(0.5)" to="(#ppt_x)" calcmode="lin" valueType="num">
                                      <p:cBhvr>
                                        <p:cTn id="161" dur="308" accel="100000" fill="hold">
                                          <p:stCondLst>
                                            <p:cond delay="193"/>
                                          </p:stCondLst>
                                        </p:cTn>
                                        <p:tgtEl>
                                          <p:spTgt spid="38"/>
                                        </p:tgtEl>
                                        <p:attrNameLst>
                                          <p:attrName>ppt_x</p:attrName>
                                        </p:attrNameLst>
                                      </p:cBhvr>
                                    </p:anim>
                                    <p:set>
                                      <p:cBhvr>
                                        <p:cTn id="162" dur="193" fill="hold"/>
                                        <p:tgtEl>
                                          <p:spTgt spid="38"/>
                                        </p:tgtEl>
                                        <p:attrNameLst>
                                          <p:attrName>ppt_y</p:attrName>
                                        </p:attrNameLst>
                                      </p:cBhvr>
                                      <p:to>
                                        <p:strVal val="(#ppt_y+0.4)"/>
                                      </p:to>
                                    </p:set>
                                    <p:anim from="(#ppt_y+0.4)" to="(#ppt_y)" calcmode="lin" valueType="num">
                                      <p:cBhvr>
                                        <p:cTn id="163" dur="308" accel="100000" fill="hold">
                                          <p:stCondLst>
                                            <p:cond delay="193"/>
                                          </p:stCondLst>
                                        </p:cTn>
                                        <p:tgtEl>
                                          <p:spTgt spid="3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9" grpId="0" animBg="1"/>
      <p:bldP spid="20" grpId="0" animBg="1"/>
      <p:bldP spid="23" grpId="0" animBg="1"/>
      <p:bldP spid="26" grpId="0" animBg="1"/>
      <p:bldP spid="29" grpId="0" animBg="1"/>
      <p:bldP spid="32" grpId="0" animBg="1"/>
      <p:bldP spid="35" grpId="0" animBg="1"/>
      <p:bldP spid="38" grpId="0" animBg="1"/>
      <p:bldP spid="2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2134</TotalTime>
  <Words>1087</Words>
  <Application>Microsoft Office PowerPoint</Application>
  <PresentationFormat>Presentación en pantalla (4:3)</PresentationFormat>
  <Paragraphs>246</Paragraphs>
  <Slides>41</Slides>
  <Notes>33</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Integrantes del Equipo:</vt:lpstr>
      <vt:lpstr>La Política por una Comunidad RRR</vt:lpstr>
      <vt:lpstr>Introducción</vt:lpstr>
      <vt:lpstr>Diapositiva 4</vt:lpstr>
      <vt:lpstr>Diapositiva 5</vt:lpstr>
      <vt:lpstr>“Hacia Una Escuela RRR”</vt:lpstr>
      <vt:lpstr>El Problema</vt:lpstr>
      <vt:lpstr>Justificación</vt:lpstr>
      <vt:lpstr>Diapositiva 9</vt:lpstr>
      <vt:lpstr>Diapositiva 10</vt:lpstr>
      <vt:lpstr>Diapositiva 11</vt:lpstr>
      <vt:lpstr>Diapositiva 12</vt:lpstr>
      <vt:lpstr>Diapositiva 13</vt:lpstr>
      <vt:lpstr>Hipótesis</vt:lpstr>
      <vt:lpstr>Propósito General</vt:lpstr>
      <vt:lpstr>Propósito Específico</vt:lpstr>
      <vt:lpstr>Diapositiva 17</vt:lpstr>
      <vt:lpstr>Procedimientos</vt:lpstr>
      <vt:lpstr>Parques Actuales</vt:lpstr>
      <vt:lpstr>Publicidad que fomente el cuidado del Medio ambiente…</vt:lpstr>
      <vt:lpstr>Nuevas normas  para la publicidad.. </vt:lpstr>
      <vt:lpstr>Diapositiva 22</vt:lpstr>
      <vt:lpstr>Recursos Humanos</vt:lpstr>
      <vt:lpstr>Recursos Materiales</vt:lpstr>
      <vt:lpstr>Visita a la Planta Recicladora</vt:lpstr>
      <vt:lpstr>Escenario</vt:lpstr>
      <vt:lpstr>Medios de Difusión </vt:lpstr>
      <vt:lpstr>Relación Proyecto- Asignaturas</vt:lpstr>
      <vt:lpstr>Matemáticas</vt:lpstr>
      <vt:lpstr>Ciencias II</vt:lpstr>
      <vt:lpstr>Formación Cívica Y Ética</vt:lpstr>
      <vt:lpstr>Inglés</vt:lpstr>
      <vt:lpstr>Retos</vt:lpstr>
      <vt:lpstr>Soluciones</vt:lpstr>
      <vt:lpstr>Resultados</vt:lpstr>
      <vt:lpstr>Gráficas</vt:lpstr>
      <vt:lpstr>Diapositiva 37</vt:lpstr>
      <vt:lpstr>Encuesta</vt:lpstr>
      <vt:lpstr>Conclusión</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dc:title>
  <dc:creator>Personal</dc:creator>
  <cp:lastModifiedBy>Valued Acer Customer</cp:lastModifiedBy>
  <cp:revision>166</cp:revision>
  <dcterms:created xsi:type="dcterms:W3CDTF">2011-03-09T03:17:51Z</dcterms:created>
  <dcterms:modified xsi:type="dcterms:W3CDTF">2011-06-09T04:44:36Z</dcterms:modified>
</cp:coreProperties>
</file>